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12192000" cy="6858000"/>
  <p:notesSz cx="6858000" cy="9144000"/>
  <p:embeddedFontLst>
    <p:embeddedFont>
      <p:font typeface="Corbel" panose="020B0503020204020204" pitchFamily="34" charset="0"/>
      <p:regular r:id="rId9"/>
      <p:bold r:id="rId10"/>
      <p:italic r:id="rId11"/>
      <p:boldItalic r:id="rId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 roundtripDataSignature="AMtx7mj/zAr/sA4XFkbHDZZbMeP0sC+X5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customschemas.google.com/relationships/presentationmetadata" Target="metadata"/><Relationship Id="rId10" Type="http://schemas.openxmlformats.org/officeDocument/2006/relationships/font" Target="fonts/font2.fntdata"/><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3"/>
        <p:cNvGrpSpPr/>
        <p:nvPr/>
      </p:nvGrpSpPr>
      <p:grpSpPr>
        <a:xfrm>
          <a:off x="0" y="0"/>
          <a:ext cx="0" cy="0"/>
          <a:chOff x="0" y="0"/>
          <a:chExt cx="0" cy="0"/>
        </a:xfrm>
      </p:grpSpPr>
      <p:sp>
        <p:nvSpPr>
          <p:cNvPr id="14" name="Google Shape;14;p8"/>
          <p:cNvSpPr/>
          <p:nvPr/>
        </p:nvSpPr>
        <p:spPr>
          <a:xfrm>
            <a:off x="0" y="761999"/>
            <a:ext cx="9141619" cy="533400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8"/>
          <p:cNvSpPr/>
          <p:nvPr/>
        </p:nvSpPr>
        <p:spPr>
          <a:xfrm>
            <a:off x="9270263" y="761999"/>
            <a:ext cx="2925318" cy="5334001"/>
          </a:xfrm>
          <a:prstGeom prst="rect">
            <a:avLst/>
          </a:prstGeom>
          <a:solidFill>
            <a:srgbClr val="C8C8C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8"/>
          <p:cNvSpPr txBox="1">
            <a:spLocks noGrp="1"/>
          </p:cNvSpPr>
          <p:nvPr>
            <p:ph type="ctrTitle"/>
          </p:nvPr>
        </p:nvSpPr>
        <p:spPr>
          <a:xfrm>
            <a:off x="1069848" y="1298448"/>
            <a:ext cx="73152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5900"/>
              <a:buFont typeface="Corbel"/>
              <a:buNone/>
              <a:defRPr sz="59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8"/>
          <p:cNvSpPr txBox="1">
            <a:spLocks noGrp="1"/>
          </p:cNvSpPr>
          <p:nvPr>
            <p:ph type="subTitle" idx="1"/>
          </p:nvPr>
        </p:nvSpPr>
        <p:spPr>
          <a:xfrm>
            <a:off x="1100015" y="4670246"/>
            <a:ext cx="7315200" cy="914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200"/>
              <a:buNone/>
              <a:defRPr sz="2200" cap="none">
                <a:solidFill>
                  <a:srgbClr val="D7F0F6"/>
                </a:solidFill>
              </a:defRPr>
            </a:lvl1pPr>
            <a:lvl2pPr lvl="1" algn="ctr">
              <a:lnSpc>
                <a:spcPct val="90000"/>
              </a:lnSpc>
              <a:spcBef>
                <a:spcPts val="250"/>
              </a:spcBef>
              <a:spcAft>
                <a:spcPts val="0"/>
              </a:spcAft>
              <a:buSzPts val="2200"/>
              <a:buNone/>
              <a:defRPr sz="2200"/>
            </a:lvl2pPr>
            <a:lvl3pPr lvl="2" algn="ctr">
              <a:lnSpc>
                <a:spcPct val="90000"/>
              </a:lnSpc>
              <a:spcBef>
                <a:spcPts val="250"/>
              </a:spcBef>
              <a:spcAft>
                <a:spcPts val="0"/>
              </a:spcAft>
              <a:buSzPts val="2200"/>
              <a:buNone/>
              <a:defRPr sz="2200"/>
            </a:lvl3pPr>
            <a:lvl4pPr lvl="3" algn="ctr">
              <a:lnSpc>
                <a:spcPct val="90000"/>
              </a:lnSpc>
              <a:spcBef>
                <a:spcPts val="250"/>
              </a:spcBef>
              <a:spcAft>
                <a:spcPts val="0"/>
              </a:spcAft>
              <a:buSzPts val="2000"/>
              <a:buNone/>
              <a:defRPr sz="2000"/>
            </a:lvl4pPr>
            <a:lvl5pPr lvl="4" algn="ctr">
              <a:lnSpc>
                <a:spcPct val="90000"/>
              </a:lnSpc>
              <a:spcBef>
                <a:spcPts val="250"/>
              </a:spcBef>
              <a:spcAft>
                <a:spcPts val="0"/>
              </a:spcAft>
              <a:buSzPts val="2000"/>
              <a:buNone/>
              <a:defRPr sz="2000"/>
            </a:lvl5pPr>
            <a:lvl6pPr lvl="5" algn="ctr">
              <a:lnSpc>
                <a:spcPct val="90000"/>
              </a:lnSpc>
              <a:spcBef>
                <a:spcPts val="250"/>
              </a:spcBef>
              <a:spcAft>
                <a:spcPts val="0"/>
              </a:spcAft>
              <a:buSzPts val="2000"/>
              <a:buNone/>
              <a:defRPr sz="2000"/>
            </a:lvl6pPr>
            <a:lvl7pPr lvl="6" algn="ctr">
              <a:lnSpc>
                <a:spcPct val="90000"/>
              </a:lnSpc>
              <a:spcBef>
                <a:spcPts val="250"/>
              </a:spcBef>
              <a:spcAft>
                <a:spcPts val="0"/>
              </a:spcAft>
              <a:buSzPts val="2000"/>
              <a:buNone/>
              <a:defRPr sz="2000"/>
            </a:lvl7pPr>
            <a:lvl8pPr lvl="7" algn="ctr">
              <a:lnSpc>
                <a:spcPct val="90000"/>
              </a:lnSpc>
              <a:spcBef>
                <a:spcPts val="250"/>
              </a:spcBef>
              <a:spcAft>
                <a:spcPts val="0"/>
              </a:spcAft>
              <a:buSzPts val="2000"/>
              <a:buNone/>
              <a:defRPr sz="2000"/>
            </a:lvl8pPr>
            <a:lvl9pPr lvl="8" algn="ctr">
              <a:lnSpc>
                <a:spcPct val="90000"/>
              </a:lnSpc>
              <a:spcBef>
                <a:spcPts val="250"/>
              </a:spcBef>
              <a:spcAft>
                <a:spcPts val="250"/>
              </a:spcAft>
              <a:buSzPts val="2000"/>
              <a:buNone/>
              <a:defRPr sz="2000"/>
            </a:lvl9pPr>
          </a:lstStyle>
          <a:p>
            <a:endParaRPr/>
          </a:p>
        </p:txBody>
      </p:sp>
      <p:sp>
        <p:nvSpPr>
          <p:cNvPr id="18" name="Google Shape;18;p8"/>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8"/>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8"/>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7"/>
          <p:cNvSpPr txBox="1">
            <a:spLocks noGrp="1"/>
          </p:cNvSpPr>
          <p:nvPr>
            <p:ph type="body" idx="1"/>
          </p:nvPr>
        </p:nvSpPr>
        <p:spPr>
          <a:xfrm rot="5400000">
            <a:off x="4966548" y="-233172"/>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75" name="Google Shape;75;p17"/>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7"/>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7"/>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rot="5400000">
            <a:off x="-685800" y="2057400"/>
            <a:ext cx="4953000" cy="2819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8"/>
          <p:cNvSpPr txBox="1">
            <a:spLocks noGrp="1"/>
          </p:cNvSpPr>
          <p:nvPr>
            <p:ph type="body" idx="1"/>
          </p:nvPr>
        </p:nvSpPr>
        <p:spPr>
          <a:xfrm rot="5400000">
            <a:off x="4965192" y="-228600"/>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81" name="Google Shape;81;p18"/>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8"/>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8"/>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9"/>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9"/>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24" name="Google Shape;24;p9"/>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9"/>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9"/>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0"/>
          <p:cNvSpPr txBox="1">
            <a:spLocks noGrp="1"/>
          </p:cNvSpPr>
          <p:nvPr>
            <p:ph type="title"/>
          </p:nvPr>
        </p:nvSpPr>
        <p:spPr>
          <a:xfrm>
            <a:off x="3867912" y="1298448"/>
            <a:ext cx="73152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5959"/>
              </a:buClr>
              <a:buSzPts val="5900"/>
              <a:buFont typeface="Corbel"/>
              <a:buNone/>
              <a:defRPr sz="5900" b="0">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0"/>
          <p:cNvSpPr txBox="1">
            <a:spLocks noGrp="1"/>
          </p:cNvSpPr>
          <p:nvPr>
            <p:ph type="body" idx="1"/>
          </p:nvPr>
        </p:nvSpPr>
        <p:spPr>
          <a:xfrm>
            <a:off x="3886200" y="4672584"/>
            <a:ext cx="7315200" cy="914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200"/>
              <a:buNone/>
              <a:defRPr sz="2200" cap="none">
                <a:solidFill>
                  <a:srgbClr val="595959"/>
                </a:solidFill>
              </a:defRPr>
            </a:lvl1pPr>
            <a:lvl2pPr marL="914400" lvl="1" indent="-228600" algn="l">
              <a:lnSpc>
                <a:spcPct val="90000"/>
              </a:lnSpc>
              <a:spcBef>
                <a:spcPts val="250"/>
              </a:spcBef>
              <a:spcAft>
                <a:spcPts val="0"/>
              </a:spcAft>
              <a:buSzPts val="1800"/>
              <a:buNone/>
              <a:defRPr sz="1800">
                <a:solidFill>
                  <a:srgbClr val="888888"/>
                </a:solidFill>
              </a:defRPr>
            </a:lvl2pPr>
            <a:lvl3pPr marL="1371600" lvl="2" indent="-228600" algn="l">
              <a:lnSpc>
                <a:spcPct val="90000"/>
              </a:lnSpc>
              <a:spcBef>
                <a:spcPts val="250"/>
              </a:spcBef>
              <a:spcAft>
                <a:spcPts val="0"/>
              </a:spcAft>
              <a:buSzPts val="1600"/>
              <a:buNone/>
              <a:defRPr sz="1600">
                <a:solidFill>
                  <a:srgbClr val="888888"/>
                </a:solidFill>
              </a:defRPr>
            </a:lvl3pPr>
            <a:lvl4pPr marL="1828800" lvl="3" indent="-228600" algn="l">
              <a:lnSpc>
                <a:spcPct val="90000"/>
              </a:lnSpc>
              <a:spcBef>
                <a:spcPts val="250"/>
              </a:spcBef>
              <a:spcAft>
                <a:spcPts val="0"/>
              </a:spcAft>
              <a:buSzPts val="1400"/>
              <a:buNone/>
              <a:defRPr sz="1400">
                <a:solidFill>
                  <a:srgbClr val="888888"/>
                </a:solidFill>
              </a:defRPr>
            </a:lvl4pPr>
            <a:lvl5pPr marL="2286000" lvl="4" indent="-228600" algn="l">
              <a:lnSpc>
                <a:spcPct val="90000"/>
              </a:lnSpc>
              <a:spcBef>
                <a:spcPts val="250"/>
              </a:spcBef>
              <a:spcAft>
                <a:spcPts val="0"/>
              </a:spcAft>
              <a:buSzPts val="1400"/>
              <a:buNone/>
              <a:defRPr sz="1400">
                <a:solidFill>
                  <a:srgbClr val="888888"/>
                </a:solidFill>
              </a:defRPr>
            </a:lvl5pPr>
            <a:lvl6pPr marL="2743200" lvl="5" indent="-228600" algn="l">
              <a:lnSpc>
                <a:spcPct val="90000"/>
              </a:lnSpc>
              <a:spcBef>
                <a:spcPts val="250"/>
              </a:spcBef>
              <a:spcAft>
                <a:spcPts val="0"/>
              </a:spcAft>
              <a:buSzPts val="1400"/>
              <a:buNone/>
              <a:defRPr sz="1400">
                <a:solidFill>
                  <a:srgbClr val="888888"/>
                </a:solidFill>
              </a:defRPr>
            </a:lvl6pPr>
            <a:lvl7pPr marL="3200400" lvl="6" indent="-228600" algn="l">
              <a:lnSpc>
                <a:spcPct val="90000"/>
              </a:lnSpc>
              <a:spcBef>
                <a:spcPts val="250"/>
              </a:spcBef>
              <a:spcAft>
                <a:spcPts val="0"/>
              </a:spcAft>
              <a:buSzPts val="1400"/>
              <a:buNone/>
              <a:defRPr sz="1400">
                <a:solidFill>
                  <a:srgbClr val="888888"/>
                </a:solidFill>
              </a:defRPr>
            </a:lvl7pPr>
            <a:lvl8pPr marL="3657600" lvl="7" indent="-228600" algn="l">
              <a:lnSpc>
                <a:spcPct val="90000"/>
              </a:lnSpc>
              <a:spcBef>
                <a:spcPts val="250"/>
              </a:spcBef>
              <a:spcAft>
                <a:spcPts val="0"/>
              </a:spcAft>
              <a:buSzPts val="1400"/>
              <a:buNone/>
              <a:defRPr sz="1400">
                <a:solidFill>
                  <a:srgbClr val="888888"/>
                </a:solidFill>
              </a:defRPr>
            </a:lvl8pPr>
            <a:lvl9pPr marL="4114800" lvl="8" indent="-228600" algn="l">
              <a:lnSpc>
                <a:spcPct val="90000"/>
              </a:lnSpc>
              <a:spcBef>
                <a:spcPts val="250"/>
              </a:spcBef>
              <a:spcAft>
                <a:spcPts val="250"/>
              </a:spcAft>
              <a:buSzPts val="1400"/>
              <a:buNone/>
              <a:defRPr sz="1400">
                <a:solidFill>
                  <a:srgbClr val="888888"/>
                </a:solidFill>
              </a:defRPr>
            </a:lvl9pPr>
          </a:lstStyle>
          <a:p>
            <a:endParaRPr/>
          </a:p>
        </p:txBody>
      </p:sp>
      <p:sp>
        <p:nvSpPr>
          <p:cNvPr id="30" name="Google Shape;30;p10"/>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0"/>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0"/>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1"/>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1"/>
          <p:cNvSpPr txBox="1">
            <a:spLocks noGrp="1"/>
          </p:cNvSpPr>
          <p:nvPr>
            <p:ph type="body" idx="1"/>
          </p:nvPr>
        </p:nvSpPr>
        <p:spPr>
          <a:xfrm>
            <a:off x="3867912"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36" name="Google Shape;36;p11"/>
          <p:cNvSpPr txBox="1">
            <a:spLocks noGrp="1"/>
          </p:cNvSpPr>
          <p:nvPr>
            <p:ph type="body" idx="2"/>
          </p:nvPr>
        </p:nvSpPr>
        <p:spPr>
          <a:xfrm>
            <a:off x="7818120"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37" name="Google Shape;37;p11"/>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1"/>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1"/>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2"/>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2"/>
          <p:cNvSpPr txBox="1">
            <a:spLocks noGrp="1"/>
          </p:cNvSpPr>
          <p:nvPr>
            <p:ph type="body" idx="1"/>
          </p:nvPr>
        </p:nvSpPr>
        <p:spPr>
          <a:xfrm>
            <a:off x="3867912" y="1023586"/>
            <a:ext cx="3474720" cy="80772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43" name="Google Shape;43;p12"/>
          <p:cNvSpPr txBox="1">
            <a:spLocks noGrp="1"/>
          </p:cNvSpPr>
          <p:nvPr>
            <p:ph type="body" idx="2"/>
          </p:nvPr>
        </p:nvSpPr>
        <p:spPr>
          <a:xfrm>
            <a:off x="3867912"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44" name="Google Shape;44;p12"/>
          <p:cNvSpPr txBox="1">
            <a:spLocks noGrp="1"/>
          </p:cNvSpPr>
          <p:nvPr>
            <p:ph type="body" idx="3"/>
          </p:nvPr>
        </p:nvSpPr>
        <p:spPr>
          <a:xfrm>
            <a:off x="7818463" y="1023586"/>
            <a:ext cx="3474720" cy="81317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45" name="Google Shape;45;p12"/>
          <p:cNvSpPr txBox="1">
            <a:spLocks noGrp="1"/>
          </p:cNvSpPr>
          <p:nvPr>
            <p:ph type="body" idx="4"/>
          </p:nvPr>
        </p:nvSpPr>
        <p:spPr>
          <a:xfrm>
            <a:off x="7818463"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46" name="Google Shape;46;p12"/>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2"/>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2"/>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3"/>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3"/>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3"/>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4"/>
        <p:cNvGrpSpPr/>
        <p:nvPr/>
      </p:nvGrpSpPr>
      <p:grpSpPr>
        <a:xfrm>
          <a:off x="0" y="0"/>
          <a:ext cx="0" cy="0"/>
          <a:chOff x="0" y="0"/>
          <a:chExt cx="0" cy="0"/>
        </a:xfrm>
      </p:grpSpPr>
      <p:sp>
        <p:nvSpPr>
          <p:cNvPr id="55" name="Google Shape;55;p14"/>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4"/>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4"/>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5"/>
          <p:cNvSpPr txBox="1">
            <a:spLocks noGrp="1"/>
          </p:cNvSpPr>
          <p:nvPr>
            <p:ph type="body" idx="1"/>
          </p:nvPr>
        </p:nvSpPr>
        <p:spPr>
          <a:xfrm>
            <a:off x="3867912" y="868680"/>
            <a:ext cx="731520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61" name="Google Shape;61;p15"/>
          <p:cNvSpPr txBox="1">
            <a:spLocks noGrp="1"/>
          </p:cNvSpPr>
          <p:nvPr>
            <p:ph type="body" idx="2"/>
          </p:nvPr>
        </p:nvSpPr>
        <p:spPr>
          <a:xfrm>
            <a:off x="256032" y="3494176"/>
            <a:ext cx="2834640" cy="232199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62" name="Google Shape;62;p15"/>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5"/>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5"/>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6"/>
          <p:cNvSpPr>
            <a:spLocks noGrp="1"/>
          </p:cNvSpPr>
          <p:nvPr>
            <p:ph type="pic" idx="2"/>
          </p:nvPr>
        </p:nvSpPr>
        <p:spPr>
          <a:xfrm>
            <a:off x="3570644" y="767419"/>
            <a:ext cx="8115230" cy="5330952"/>
          </a:xfrm>
          <a:prstGeom prst="rect">
            <a:avLst/>
          </a:prstGeom>
          <a:solidFill>
            <a:srgbClr val="BFBFBF"/>
          </a:solidFill>
          <a:ln>
            <a:noFill/>
          </a:ln>
        </p:spPr>
      </p:sp>
      <p:sp>
        <p:nvSpPr>
          <p:cNvPr id="68" name="Google Shape;68;p16"/>
          <p:cNvSpPr txBox="1">
            <a:spLocks noGrp="1"/>
          </p:cNvSpPr>
          <p:nvPr>
            <p:ph type="body" idx="1"/>
          </p:nvPr>
        </p:nvSpPr>
        <p:spPr>
          <a:xfrm>
            <a:off x="256032" y="3493008"/>
            <a:ext cx="2834640" cy="232257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69" name="Google Shape;69;p16"/>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6"/>
          <p:cNvSpPr txBox="1">
            <a:spLocks noGrp="1"/>
          </p:cNvSpPr>
          <p:nvPr>
            <p:ph type="ftr" idx="11"/>
          </p:nvPr>
        </p:nvSpPr>
        <p:spPr>
          <a:xfrm>
            <a:off x="3499101"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6"/>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
          <p:cNvSpPr/>
          <p:nvPr/>
        </p:nvSpPr>
        <p:spPr>
          <a:xfrm>
            <a:off x="1" y="758952"/>
            <a:ext cx="3443590" cy="533095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7"/>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FFFF"/>
              </a:buClr>
              <a:buSzPts val="3600"/>
              <a:buFont typeface="Corbel"/>
              <a:buNone/>
              <a:defRPr sz="3600" b="0" i="0" u="none" strike="noStrike" cap="none">
                <a:solidFill>
                  <a:srgbClr val="FFFFFF"/>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7"/>
          <p:cNvSpPr/>
          <p:nvPr/>
        </p:nvSpPr>
        <p:spPr>
          <a:xfrm>
            <a:off x="11815864" y="758952"/>
            <a:ext cx="384048" cy="5330952"/>
          </a:xfrm>
          <a:prstGeom prst="rect">
            <a:avLst/>
          </a:prstGeom>
          <a:solidFill>
            <a:srgbClr val="C8C8C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p7"/>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marR="0" lvl="0" indent="-355600" algn="l" rtl="0">
              <a:lnSpc>
                <a:spcPct val="90000"/>
              </a:lnSpc>
              <a:spcBef>
                <a:spcPts val="1200"/>
              </a:spcBef>
              <a:spcAft>
                <a:spcPts val="0"/>
              </a:spcAft>
              <a:buClr>
                <a:schemeClr val="accent1"/>
              </a:buClr>
              <a:buSzPts val="2000"/>
              <a:buFont typeface="Noto Sans Symbols"/>
              <a:buChar char="●"/>
              <a:defRPr sz="2000" b="0" i="0" u="none" strike="noStrike" cap="none">
                <a:solidFill>
                  <a:srgbClr val="595959"/>
                </a:solidFill>
                <a:latin typeface="Corbel"/>
                <a:ea typeface="Corbel"/>
                <a:cs typeface="Corbel"/>
                <a:sym typeface="Corbel"/>
              </a:defRPr>
            </a:lvl1pPr>
            <a:lvl2pPr marL="914400" marR="0" lvl="1" indent="-342900" algn="l" rtl="0">
              <a:lnSpc>
                <a:spcPct val="90000"/>
              </a:lnSpc>
              <a:spcBef>
                <a:spcPts val="250"/>
              </a:spcBef>
              <a:spcAft>
                <a:spcPts val="0"/>
              </a:spcAft>
              <a:buClr>
                <a:schemeClr val="accent1"/>
              </a:buClr>
              <a:buSzPts val="1800"/>
              <a:buFont typeface="Noto Sans Symbols"/>
              <a:buChar char="●"/>
              <a:defRPr sz="1800" b="0" i="0" u="none" strike="noStrike" cap="none">
                <a:solidFill>
                  <a:srgbClr val="595959"/>
                </a:solidFill>
                <a:latin typeface="Corbel"/>
                <a:ea typeface="Corbel"/>
                <a:cs typeface="Corbel"/>
                <a:sym typeface="Corbel"/>
              </a:defRPr>
            </a:lvl2pPr>
            <a:lvl3pPr marL="1371600" marR="0" lvl="2" indent="-330200" algn="l" rtl="0">
              <a:lnSpc>
                <a:spcPct val="90000"/>
              </a:lnSpc>
              <a:spcBef>
                <a:spcPts val="250"/>
              </a:spcBef>
              <a:spcAft>
                <a:spcPts val="0"/>
              </a:spcAft>
              <a:buClr>
                <a:schemeClr val="accent1"/>
              </a:buClr>
              <a:buSzPts val="1600"/>
              <a:buFont typeface="Noto Sans Symbols"/>
              <a:buChar char="●"/>
              <a:defRPr sz="1600" b="0" i="0" u="none" strike="noStrike" cap="none">
                <a:solidFill>
                  <a:srgbClr val="595959"/>
                </a:solidFill>
                <a:latin typeface="Corbel"/>
                <a:ea typeface="Corbel"/>
                <a:cs typeface="Corbel"/>
                <a:sym typeface="Corbel"/>
              </a:defRPr>
            </a:lvl3pPr>
            <a:lvl4pPr marL="1828800" marR="0" lvl="3"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4pPr>
            <a:lvl5pPr marL="2286000" marR="0" lvl="4"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10" name="Google Shape;10;p7"/>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rgbClr val="7F7F7F"/>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1" name="Google Shape;11;p7"/>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rgbClr val="7F7F7F"/>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2" name="Google Shape;12;p7"/>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accent1"/>
                </a:solidFill>
                <a:latin typeface="Corbel"/>
                <a:ea typeface="Corbel"/>
                <a:cs typeface="Corbel"/>
                <a:sym typeface="Corbel"/>
              </a:defRPr>
            </a:lvl1pPr>
            <a:lvl2pPr marL="0" marR="0" lvl="1" indent="0" algn="r" rtl="0">
              <a:spcBef>
                <a:spcPts val="0"/>
              </a:spcBef>
              <a:buNone/>
              <a:defRPr sz="1200" b="1" i="0" u="none" strike="noStrike" cap="none">
                <a:solidFill>
                  <a:schemeClr val="accent1"/>
                </a:solidFill>
                <a:latin typeface="Corbel"/>
                <a:ea typeface="Corbel"/>
                <a:cs typeface="Corbel"/>
                <a:sym typeface="Corbel"/>
              </a:defRPr>
            </a:lvl2pPr>
            <a:lvl3pPr marL="0" marR="0" lvl="2" indent="0" algn="r" rtl="0">
              <a:spcBef>
                <a:spcPts val="0"/>
              </a:spcBef>
              <a:buNone/>
              <a:defRPr sz="1200" b="1" i="0" u="none" strike="noStrike" cap="none">
                <a:solidFill>
                  <a:schemeClr val="accent1"/>
                </a:solidFill>
                <a:latin typeface="Corbel"/>
                <a:ea typeface="Corbel"/>
                <a:cs typeface="Corbel"/>
                <a:sym typeface="Corbel"/>
              </a:defRPr>
            </a:lvl3pPr>
            <a:lvl4pPr marL="0" marR="0" lvl="3" indent="0" algn="r" rtl="0">
              <a:spcBef>
                <a:spcPts val="0"/>
              </a:spcBef>
              <a:buNone/>
              <a:defRPr sz="1200" b="1" i="0" u="none" strike="noStrike" cap="none">
                <a:solidFill>
                  <a:schemeClr val="accent1"/>
                </a:solidFill>
                <a:latin typeface="Corbel"/>
                <a:ea typeface="Corbel"/>
                <a:cs typeface="Corbel"/>
                <a:sym typeface="Corbel"/>
              </a:defRPr>
            </a:lvl4pPr>
            <a:lvl5pPr marL="0" marR="0" lvl="4" indent="0" algn="r" rtl="0">
              <a:spcBef>
                <a:spcPts val="0"/>
              </a:spcBef>
              <a:buNone/>
              <a:defRPr sz="1200" b="1" i="0" u="none" strike="noStrike" cap="none">
                <a:solidFill>
                  <a:schemeClr val="accent1"/>
                </a:solidFill>
                <a:latin typeface="Corbel"/>
                <a:ea typeface="Corbel"/>
                <a:cs typeface="Corbel"/>
                <a:sym typeface="Corbel"/>
              </a:defRPr>
            </a:lvl5pPr>
            <a:lvl6pPr marL="0" marR="0" lvl="5" indent="0" algn="r" rtl="0">
              <a:spcBef>
                <a:spcPts val="0"/>
              </a:spcBef>
              <a:buNone/>
              <a:defRPr sz="1200" b="1" i="0" u="none" strike="noStrike" cap="none">
                <a:solidFill>
                  <a:schemeClr val="accent1"/>
                </a:solidFill>
                <a:latin typeface="Corbel"/>
                <a:ea typeface="Corbel"/>
                <a:cs typeface="Corbel"/>
                <a:sym typeface="Corbel"/>
              </a:defRPr>
            </a:lvl6pPr>
            <a:lvl7pPr marL="0" marR="0" lvl="6" indent="0" algn="r" rtl="0">
              <a:spcBef>
                <a:spcPts val="0"/>
              </a:spcBef>
              <a:buNone/>
              <a:defRPr sz="1200" b="1" i="0" u="none" strike="noStrike" cap="none">
                <a:solidFill>
                  <a:schemeClr val="accent1"/>
                </a:solidFill>
                <a:latin typeface="Corbel"/>
                <a:ea typeface="Corbel"/>
                <a:cs typeface="Corbel"/>
                <a:sym typeface="Corbel"/>
              </a:defRPr>
            </a:lvl7pPr>
            <a:lvl8pPr marL="0" marR="0" lvl="7" indent="0" algn="r" rtl="0">
              <a:spcBef>
                <a:spcPts val="0"/>
              </a:spcBef>
              <a:buNone/>
              <a:defRPr sz="1200" b="1" i="0" u="none" strike="noStrike" cap="none">
                <a:solidFill>
                  <a:schemeClr val="accent1"/>
                </a:solidFill>
                <a:latin typeface="Corbel"/>
                <a:ea typeface="Corbel"/>
                <a:cs typeface="Corbel"/>
                <a:sym typeface="Corbel"/>
              </a:defRPr>
            </a:lvl8pPr>
            <a:lvl9pPr marL="0" marR="0" lvl="8" indent="0" algn="r" rtl="0">
              <a:spcBef>
                <a:spcPts val="0"/>
              </a:spcBef>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E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4"/><Relationship Id="rId1" Type="http://schemas.microsoft.com/office/2007/relationships/media" Target="../media/media3.mp4"/><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4"/><Relationship Id="rId1" Type="http://schemas.microsoft.com/office/2007/relationships/media" Target="../media/media4.mp4"/><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8" name="Google Shape;88;p1"/>
          <p:cNvSpPr/>
          <p:nvPr/>
        </p:nvSpPr>
        <p:spPr>
          <a:xfrm>
            <a:off x="0"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89" name="Google Shape;89;p1"/>
          <p:cNvSpPr/>
          <p:nvPr/>
        </p:nvSpPr>
        <p:spPr>
          <a:xfrm>
            <a:off x="0" y="4367639"/>
            <a:ext cx="11707367" cy="185218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
          <p:cNvSpPr txBox="1">
            <a:spLocks noGrp="1"/>
          </p:cNvSpPr>
          <p:nvPr>
            <p:ph type="subTitle" idx="1"/>
          </p:nvPr>
        </p:nvSpPr>
        <p:spPr>
          <a:xfrm>
            <a:off x="967494" y="4898165"/>
            <a:ext cx="10180696" cy="54259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4800"/>
              <a:buNone/>
            </a:pPr>
            <a:r>
              <a:rPr lang="es-ES" sz="4800" b="1">
                <a:solidFill>
                  <a:schemeClr val="lt1"/>
                </a:solidFill>
              </a:rPr>
              <a:t>Alex Rodríguez: su música y vida</a:t>
            </a:r>
            <a:endParaRPr sz="4800" b="1">
              <a:solidFill>
                <a:schemeClr val="lt1"/>
              </a:solidFill>
            </a:endParaRPr>
          </a:p>
        </p:txBody>
      </p:sp>
      <p:pic>
        <p:nvPicPr>
          <p:cNvPr id="91" name="Google Shape;91;p1" descr="A close up of a guitar&#10;&#10;Description automatically generated"/>
          <p:cNvPicPr preferRelativeResize="0"/>
          <p:nvPr/>
        </p:nvPicPr>
        <p:blipFill rotWithShape="1">
          <a:blip r:embed="rId3">
            <a:alphaModFix/>
          </a:blip>
          <a:srcRect r="3598"/>
          <a:stretch/>
        </p:blipFill>
        <p:spPr>
          <a:xfrm>
            <a:off x="1069848" y="470170"/>
            <a:ext cx="3429000" cy="3557016"/>
          </a:xfrm>
          <a:prstGeom prst="rect">
            <a:avLst/>
          </a:prstGeom>
          <a:noFill/>
          <a:ln>
            <a:noFill/>
          </a:ln>
        </p:spPr>
      </p:pic>
      <p:pic>
        <p:nvPicPr>
          <p:cNvPr id="92" name="Google Shape;92;p1" descr="A person holding a guitar&#10;&#10;Description automatically generated"/>
          <p:cNvPicPr preferRelativeResize="0"/>
          <p:nvPr/>
        </p:nvPicPr>
        <p:blipFill rotWithShape="1">
          <a:blip r:embed="rId4">
            <a:alphaModFix/>
          </a:blip>
          <a:srcRect l="16277" r="23672" b="2"/>
          <a:stretch/>
        </p:blipFill>
        <p:spPr>
          <a:xfrm>
            <a:off x="8275984" y="470172"/>
            <a:ext cx="3427118" cy="3556755"/>
          </a:xfrm>
          <a:prstGeom prst="rect">
            <a:avLst/>
          </a:prstGeom>
          <a:noFill/>
          <a:ln>
            <a:noFill/>
          </a:ln>
        </p:spPr>
      </p:pic>
      <p:pic>
        <p:nvPicPr>
          <p:cNvPr id="93" name="Google Shape;93;p1"/>
          <p:cNvPicPr preferRelativeResize="0"/>
          <p:nvPr/>
        </p:nvPicPr>
        <p:blipFill rotWithShape="1">
          <a:blip r:embed="rId5">
            <a:alphaModFix/>
          </a:blip>
          <a:srcRect/>
          <a:stretch/>
        </p:blipFill>
        <p:spPr>
          <a:xfrm>
            <a:off x="5306449" y="483427"/>
            <a:ext cx="2480637" cy="353993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subTitle" idx="1"/>
          </p:nvPr>
        </p:nvSpPr>
        <p:spPr>
          <a:xfrm>
            <a:off x="9144091" y="877468"/>
            <a:ext cx="3273196" cy="914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200"/>
              <a:buNone/>
            </a:pPr>
            <a:r>
              <a:rPr lang="es-ES" b="1">
                <a:solidFill>
                  <a:srgbClr val="2791A6"/>
                </a:solidFill>
              </a:rPr>
              <a:t>Alex Rodríguez: </a:t>
            </a:r>
            <a:endParaRPr/>
          </a:p>
          <a:p>
            <a:pPr marL="0" lvl="0" indent="0" algn="ctr" rtl="0">
              <a:lnSpc>
                <a:spcPct val="90000"/>
              </a:lnSpc>
              <a:spcBef>
                <a:spcPts val="1200"/>
              </a:spcBef>
              <a:spcAft>
                <a:spcPts val="0"/>
              </a:spcAft>
              <a:buSzPts val="2200"/>
              <a:buNone/>
            </a:pPr>
            <a:r>
              <a:rPr lang="es-ES" b="1">
                <a:solidFill>
                  <a:srgbClr val="2791A6"/>
                </a:solidFill>
              </a:rPr>
              <a:t>su música y vida</a:t>
            </a:r>
            <a:endParaRPr/>
          </a:p>
          <a:p>
            <a:pPr marL="0" lvl="0" indent="0" algn="l" rtl="0">
              <a:lnSpc>
                <a:spcPct val="90000"/>
              </a:lnSpc>
              <a:spcBef>
                <a:spcPts val="1200"/>
              </a:spcBef>
              <a:spcAft>
                <a:spcPts val="0"/>
              </a:spcAft>
              <a:buSzPts val="2200"/>
              <a:buNone/>
            </a:pPr>
            <a:endParaRPr/>
          </a:p>
        </p:txBody>
      </p:sp>
      <p:sp>
        <p:nvSpPr>
          <p:cNvPr id="99" name="Google Shape;99;p2"/>
          <p:cNvSpPr txBox="1"/>
          <p:nvPr/>
        </p:nvSpPr>
        <p:spPr>
          <a:xfrm>
            <a:off x="212036" y="806372"/>
            <a:ext cx="8764200" cy="32631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800" b="0" i="0" u="none" strike="noStrike" cap="none">
                <a:solidFill>
                  <a:schemeClr val="dk1"/>
                </a:solidFill>
                <a:latin typeface="Corbel"/>
                <a:ea typeface="Corbel"/>
                <a:cs typeface="Corbel"/>
                <a:sym typeface="Corbel"/>
              </a:rPr>
              <a:t>	</a:t>
            </a:r>
            <a:r>
              <a:rPr lang="es-ES" b="1" i="0" u="none" strike="noStrike" cap="none">
                <a:solidFill>
                  <a:schemeClr val="lt1"/>
                </a:solidFill>
                <a:latin typeface="Arial"/>
                <a:ea typeface="Arial"/>
                <a:cs typeface="Arial"/>
                <a:sym typeface="Arial"/>
              </a:rPr>
              <a:t>Alex Rodríguez nació en 1952 en Caracas / Venezuela. Desde su infancia, Alex se sintió atraído por los sonidos de diversos estilos musicales. Rodeado de un ambiente donde la música siempre ha sido una expresión cultural significativa, Alex se decidió por la guitarra. Aunque estudió guitarra clásica en Caracas con el eminente pedagogo Manuel Enrique Pérez Díaz, el mundo musical de Alex siempre fue muy diverso incluyendo de manera similar el rock y el jazz.</a:t>
            </a:r>
            <a:endParaRPr/>
          </a:p>
          <a:p>
            <a:pPr marL="0" marR="0" lvl="0" indent="0" algn="just" rtl="0">
              <a:spcBef>
                <a:spcPts val="0"/>
              </a:spcBef>
              <a:spcAft>
                <a:spcPts val="0"/>
              </a:spcAft>
              <a:buNone/>
            </a:pPr>
            <a:endParaRPr b="1" i="0" u="none" strike="noStrike" cap="none">
              <a:solidFill>
                <a:schemeClr val="lt1"/>
              </a:solidFill>
              <a:latin typeface="Arial"/>
              <a:ea typeface="Arial"/>
              <a:cs typeface="Arial"/>
              <a:sym typeface="Arial"/>
            </a:endParaRPr>
          </a:p>
          <a:p>
            <a:pPr marL="0" marR="0" lvl="0" indent="0" algn="just" rtl="0">
              <a:spcBef>
                <a:spcPts val="0"/>
              </a:spcBef>
              <a:spcAft>
                <a:spcPts val="0"/>
              </a:spcAft>
              <a:buNone/>
            </a:pPr>
            <a:r>
              <a:rPr lang="es-ES" b="1" i="0" u="none" strike="noStrike" cap="none">
                <a:solidFill>
                  <a:schemeClr val="lt1"/>
                </a:solidFill>
                <a:latin typeface="Arial"/>
                <a:ea typeface="Arial"/>
                <a:cs typeface="Arial"/>
                <a:sym typeface="Arial"/>
              </a:rPr>
              <a:t>	Ansioso por conocer otras culturas, la música representó para Alex una “excusa” para explorar el mundo, y decidió irse a España para continuar sus estudios musicales, donde estudió con Regino Sainz de la Maza. Allí permaneció algunos años actuando, aprendiendo y disfrutando de la estadía, antes de regresar a su país. Una vez en Venezuela, Alex se convirtió en un músico activo en diversas bandas, radio y televisión como Aldemaro Romero y su Onda Nueva, la Orquesta de Renny Show y la Orquesta de Radio Caracas TV.  Alex escribió sobre su obra </a:t>
            </a:r>
            <a:r>
              <a:rPr lang="es-ES" b="1" i="1" u="none" strike="noStrike" cap="none">
                <a:solidFill>
                  <a:schemeClr val="lt1"/>
                </a:solidFill>
                <a:latin typeface="Arial"/>
                <a:ea typeface="Arial"/>
                <a:cs typeface="Arial"/>
                <a:sym typeface="Arial"/>
              </a:rPr>
              <a:t>Mucurafí</a:t>
            </a:r>
            <a:r>
              <a:rPr lang="es-ES" b="1" i="0" u="none" strike="noStrike" cap="none">
                <a:solidFill>
                  <a:schemeClr val="lt1"/>
                </a:solidFill>
                <a:latin typeface="Arial"/>
                <a:ea typeface="Arial"/>
                <a:cs typeface="Arial"/>
                <a:sym typeface="Arial"/>
              </a:rPr>
              <a:t>: </a:t>
            </a:r>
            <a:endParaRPr/>
          </a:p>
          <a:p>
            <a:pPr marL="0" marR="0" lvl="0" indent="0" algn="just" rtl="0">
              <a:spcBef>
                <a:spcPts val="0"/>
              </a:spcBef>
              <a:spcAft>
                <a:spcPts val="0"/>
              </a:spcAft>
              <a:buNone/>
            </a:pPr>
            <a:endParaRPr sz="1600" b="1" i="0" u="none" strike="noStrike" cap="none">
              <a:solidFill>
                <a:schemeClr val="lt1"/>
              </a:solidFill>
              <a:latin typeface="Arial"/>
              <a:ea typeface="Arial"/>
              <a:cs typeface="Arial"/>
              <a:sym typeface="Arial"/>
            </a:endParaRPr>
          </a:p>
          <a:p>
            <a:pPr marL="0" marR="0" lvl="0" indent="0" algn="just" rtl="0">
              <a:spcBef>
                <a:spcPts val="0"/>
              </a:spcBef>
              <a:spcAft>
                <a:spcPts val="0"/>
              </a:spcAft>
              <a:buNone/>
            </a:pPr>
            <a:r>
              <a:rPr lang="es-ES" sz="1800" b="0" i="0" u="none" strike="noStrike" cap="none">
                <a:solidFill>
                  <a:schemeClr val="lt1"/>
                </a:solidFill>
                <a:latin typeface="Corbel"/>
                <a:ea typeface="Corbel"/>
                <a:cs typeface="Corbel"/>
                <a:sym typeface="Corbel"/>
              </a:rPr>
              <a:t>	</a:t>
            </a:r>
            <a:endParaRPr/>
          </a:p>
        </p:txBody>
      </p:sp>
      <p:sp>
        <p:nvSpPr>
          <p:cNvPr id="100" name="Google Shape;100;p2"/>
          <p:cNvSpPr txBox="1"/>
          <p:nvPr/>
        </p:nvSpPr>
        <p:spPr>
          <a:xfrm>
            <a:off x="9359357" y="4873674"/>
            <a:ext cx="2872400" cy="3970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40BAD2"/>
              </a:buClr>
              <a:buSzPts val="2200"/>
              <a:buFont typeface="Noto Sans Symbols"/>
              <a:buNone/>
            </a:pPr>
            <a:r>
              <a:rPr lang="es-ES" sz="2200" b="1" i="1" u="none" strike="noStrike" cap="none">
                <a:solidFill>
                  <a:srgbClr val="2791A6"/>
                </a:solidFill>
                <a:latin typeface="Corbel"/>
                <a:ea typeface="Corbel"/>
                <a:cs typeface="Corbel"/>
                <a:sym typeface="Corbel"/>
              </a:rPr>
              <a:t>Mucurafí </a:t>
            </a:r>
            <a:r>
              <a:rPr lang="es-ES" sz="2200" b="1" i="0" u="none" strike="noStrike" cap="none">
                <a:solidFill>
                  <a:srgbClr val="2791A6"/>
                </a:solidFill>
                <a:latin typeface="Corbel"/>
                <a:ea typeface="Corbel"/>
                <a:cs typeface="Corbel"/>
                <a:sym typeface="Corbel"/>
              </a:rPr>
              <a:t>(2:42)</a:t>
            </a:r>
            <a:endParaRPr/>
          </a:p>
        </p:txBody>
      </p:sp>
      <p:pic>
        <p:nvPicPr>
          <p:cNvPr id="101" name="Google Shape;101;p2"/>
          <p:cNvPicPr preferRelativeResize="0"/>
          <p:nvPr/>
        </p:nvPicPr>
        <p:blipFill rotWithShape="1">
          <a:blip r:embed="rId5">
            <a:alphaModFix/>
          </a:blip>
          <a:srcRect/>
          <a:stretch/>
        </p:blipFill>
        <p:spPr>
          <a:xfrm>
            <a:off x="9572723" y="1785545"/>
            <a:ext cx="2314477" cy="2962530"/>
          </a:xfrm>
          <a:prstGeom prst="rect">
            <a:avLst/>
          </a:prstGeom>
          <a:noFill/>
          <a:ln>
            <a:noFill/>
          </a:ln>
        </p:spPr>
      </p:pic>
      <p:sp>
        <p:nvSpPr>
          <p:cNvPr id="102" name="Google Shape;102;p2"/>
          <p:cNvSpPr txBox="1"/>
          <p:nvPr/>
        </p:nvSpPr>
        <p:spPr>
          <a:xfrm>
            <a:off x="1073423" y="3970253"/>
            <a:ext cx="7399500" cy="7389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400" b="1" i="0" u="none" strike="noStrike" cap="none">
                <a:solidFill>
                  <a:srgbClr val="FFFFFF"/>
                </a:solidFill>
                <a:latin typeface="Arial"/>
                <a:ea typeface="Arial"/>
                <a:cs typeface="Arial"/>
                <a:sym typeface="Arial"/>
              </a:rPr>
              <a:t>Esta pieza se inspira en el paisaje andino de uno de los pueblos del sur de la ciudad de Mérida. Este vals venezolano evoca sus orígenes más tradicionales con énfasis en la melodía, adornada de una sutil armonía.</a:t>
            </a:r>
            <a:endParaRPr sz="1400" b="1" i="0" u="none" strike="noStrike" cap="none">
              <a:solidFill>
                <a:schemeClr val="dk1"/>
              </a:solidFill>
              <a:latin typeface="Arial"/>
              <a:ea typeface="Arial"/>
              <a:cs typeface="Arial"/>
              <a:sym typeface="Arial"/>
            </a:endParaRPr>
          </a:p>
        </p:txBody>
      </p:sp>
      <p:pic>
        <p:nvPicPr>
          <p:cNvPr id="2" name="Mucurafi">
            <a:hlinkClick r:id="" action="ppaction://media"/>
            <a:extLst>
              <a:ext uri="{FF2B5EF4-FFF2-40B4-BE49-F238E27FC236}">
                <a16:creationId xmlns:a16="http://schemas.microsoft.com/office/drawing/2014/main" id="{21BB68ED-3B90-5964-0A1D-6C4CB99339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90757" y="535135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4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txBox="1">
            <a:spLocks noGrp="1"/>
          </p:cNvSpPr>
          <p:nvPr>
            <p:ph type="subTitle" idx="1"/>
          </p:nvPr>
        </p:nvSpPr>
        <p:spPr>
          <a:xfrm>
            <a:off x="9144091" y="877468"/>
            <a:ext cx="3273196" cy="914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200"/>
              <a:buNone/>
            </a:pPr>
            <a:r>
              <a:rPr lang="es-ES" b="1">
                <a:solidFill>
                  <a:srgbClr val="2791A6"/>
                </a:solidFill>
              </a:rPr>
              <a:t>Alex Rodríguez: </a:t>
            </a:r>
            <a:endParaRPr/>
          </a:p>
          <a:p>
            <a:pPr marL="0" lvl="0" indent="0" algn="ctr" rtl="0">
              <a:lnSpc>
                <a:spcPct val="90000"/>
              </a:lnSpc>
              <a:spcBef>
                <a:spcPts val="1200"/>
              </a:spcBef>
              <a:spcAft>
                <a:spcPts val="0"/>
              </a:spcAft>
              <a:buSzPts val="2200"/>
              <a:buNone/>
            </a:pPr>
            <a:r>
              <a:rPr lang="es-ES" b="1">
                <a:solidFill>
                  <a:srgbClr val="2791A6"/>
                </a:solidFill>
              </a:rPr>
              <a:t>su música y vida</a:t>
            </a:r>
            <a:endParaRPr/>
          </a:p>
          <a:p>
            <a:pPr marL="0" lvl="0" indent="0" algn="l" rtl="0">
              <a:lnSpc>
                <a:spcPct val="90000"/>
              </a:lnSpc>
              <a:spcBef>
                <a:spcPts val="1200"/>
              </a:spcBef>
              <a:spcAft>
                <a:spcPts val="0"/>
              </a:spcAft>
              <a:buSzPts val="2200"/>
              <a:buNone/>
            </a:pPr>
            <a:endParaRPr/>
          </a:p>
        </p:txBody>
      </p:sp>
      <p:sp>
        <p:nvSpPr>
          <p:cNvPr id="109" name="Google Shape;109;p3"/>
          <p:cNvSpPr txBox="1"/>
          <p:nvPr/>
        </p:nvSpPr>
        <p:spPr>
          <a:xfrm>
            <a:off x="145775" y="647341"/>
            <a:ext cx="8733300" cy="41250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1800"/>
              <a:buFont typeface="Corbel"/>
              <a:buNone/>
            </a:pPr>
            <a:r>
              <a:rPr lang="es-ES" sz="1800" b="0" i="0" u="none" strike="noStrike" cap="none">
                <a:solidFill>
                  <a:srgbClr val="FFFFFF"/>
                </a:solidFill>
                <a:latin typeface="Corbel"/>
                <a:ea typeface="Corbel"/>
                <a:cs typeface="Corbel"/>
                <a:sym typeface="Corbel"/>
              </a:rPr>
              <a:t>	</a:t>
            </a:r>
            <a:endParaRPr/>
          </a:p>
          <a:p>
            <a:pPr marL="0" marR="0" lvl="0" indent="0" algn="just" rtl="0">
              <a:lnSpc>
                <a:spcPct val="100000"/>
              </a:lnSpc>
              <a:spcBef>
                <a:spcPts val="0"/>
              </a:spcBef>
              <a:spcAft>
                <a:spcPts val="0"/>
              </a:spcAft>
              <a:buClr>
                <a:srgbClr val="FFFFFF"/>
              </a:buClr>
              <a:buSzPts val="1800"/>
              <a:buFont typeface="Corbel"/>
              <a:buNone/>
            </a:pPr>
            <a:r>
              <a:rPr lang="es-ES" sz="1800" b="0" i="0" u="none" strike="noStrike" cap="none">
                <a:solidFill>
                  <a:srgbClr val="FFFFFF"/>
                </a:solidFill>
                <a:latin typeface="Corbel"/>
                <a:ea typeface="Corbel"/>
                <a:cs typeface="Corbel"/>
                <a:sym typeface="Corbel"/>
              </a:rPr>
              <a:t>	</a:t>
            </a:r>
            <a:r>
              <a:rPr lang="es-ES" b="1" i="0" u="none" strike="noStrike" cap="none">
                <a:solidFill>
                  <a:srgbClr val="FFFFFF"/>
                </a:solidFill>
                <a:latin typeface="Arial"/>
                <a:ea typeface="Arial"/>
                <a:cs typeface="Arial"/>
                <a:sym typeface="Arial"/>
              </a:rPr>
              <a:t>El deseo de explorar nuevas latitudes, sin embargo, lo llevó a mudarse durante algunos años a los Estados Unidos. En la ciudad de Nueva York, Alex estuvo involucrado con la escena del jazz, especialmente con las luminarias de las orquestas de jazz latino Mario Bauza y Ray Mantilla, entre otros, mostrando roles multifacéticos como compositor, orquestador, guitarrista, bajista, arreglista, productor de discos, director y maestro. En esta ciudad grabó su disco “Búsqueda” (1978) con músicos de jazz de renombre local.</a:t>
            </a:r>
            <a:endParaRPr/>
          </a:p>
          <a:p>
            <a:pPr marL="0" marR="0" lvl="0" indent="0" algn="just" rtl="0">
              <a:spcBef>
                <a:spcPts val="0"/>
              </a:spcBef>
              <a:spcAft>
                <a:spcPts val="0"/>
              </a:spcAft>
              <a:buNone/>
            </a:pPr>
            <a:r>
              <a:rPr lang="es-ES" b="1" i="0" u="none" strike="noStrike" cap="none">
                <a:solidFill>
                  <a:schemeClr val="dk1"/>
                </a:solidFill>
                <a:latin typeface="Arial"/>
                <a:ea typeface="Arial"/>
                <a:cs typeface="Arial"/>
                <a:sym typeface="Arial"/>
              </a:rPr>
              <a:t>	</a:t>
            </a:r>
            <a:endParaRPr/>
          </a:p>
          <a:p>
            <a:pPr marL="0" marR="0" lvl="0" indent="0" algn="just" rtl="0">
              <a:spcBef>
                <a:spcPts val="0"/>
              </a:spcBef>
              <a:spcAft>
                <a:spcPts val="0"/>
              </a:spcAft>
              <a:buNone/>
            </a:pPr>
            <a:r>
              <a:rPr lang="es-ES" b="1" i="0" u="none" strike="noStrike" cap="none">
                <a:solidFill>
                  <a:schemeClr val="lt1"/>
                </a:solidFill>
                <a:latin typeface="Arial"/>
                <a:ea typeface="Arial"/>
                <a:cs typeface="Arial"/>
                <a:sym typeface="Arial"/>
              </a:rPr>
              <a:t>	De regreso a Venezuela en la década de 1980, Alex continuó su carrera musical multifacética, fundando la “Temporada de Jazz Sinfónico” con la Orquesta Sinfónica de Venezuela y produciendo su CD “Universo” (2000), junto con diferentes actividades musicales. Durante este período, Alex sintió la vocación de retornar a la guitarra, su principal instrumento, y componer música para ésta. Desde entonces, Alex ha creado un maravilloso grupo de obras que incluyen piezas solistas y de cámara que fueron grabadas en su CD “Los guitarristas venezolanos interpretan Alex Rodríguez”, y los conciertos de guitarra </a:t>
            </a:r>
            <a:r>
              <a:rPr lang="es-ES" b="1" i="1" u="none" strike="noStrike" cap="none">
                <a:solidFill>
                  <a:schemeClr val="lt1"/>
                </a:solidFill>
                <a:latin typeface="Arial"/>
                <a:ea typeface="Arial"/>
                <a:cs typeface="Arial"/>
                <a:sym typeface="Arial"/>
              </a:rPr>
              <a:t>Time Traveler </a:t>
            </a:r>
            <a:r>
              <a:rPr lang="es-ES" b="1" i="0" u="none" strike="noStrike" cap="none">
                <a:solidFill>
                  <a:schemeClr val="lt1"/>
                </a:solidFill>
                <a:latin typeface="Arial"/>
                <a:ea typeface="Arial"/>
                <a:cs typeface="Arial"/>
                <a:sym typeface="Arial"/>
              </a:rPr>
              <a:t>(2001) estrenado por la Orquesta Sinfónica Municipal de Caracas y </a:t>
            </a:r>
            <a:r>
              <a:rPr lang="es-ES" b="1" i="1" u="none" strike="noStrike" cap="none">
                <a:solidFill>
                  <a:schemeClr val="lt1"/>
                </a:solidFill>
                <a:latin typeface="Arial"/>
                <a:ea typeface="Arial"/>
                <a:cs typeface="Arial"/>
                <a:sym typeface="Arial"/>
              </a:rPr>
              <a:t>Katana</a:t>
            </a:r>
            <a:r>
              <a:rPr lang="es-ES" b="1" i="0" u="none" strike="noStrike" cap="none">
                <a:solidFill>
                  <a:schemeClr val="lt1"/>
                </a:solidFill>
                <a:latin typeface="Arial"/>
                <a:ea typeface="Arial"/>
                <a:cs typeface="Arial"/>
                <a:sym typeface="Arial"/>
              </a:rPr>
              <a:t> (2011) estrenada por la Orquesta Sinfónica de Venezuela, ambas con Rubén Riera como solista. Algunas de sus composiciones h</a:t>
            </a:r>
            <a:r>
              <a:rPr lang="es-ES" sz="1600" b="1" i="0" u="none" strike="noStrike" cap="none">
                <a:solidFill>
                  <a:schemeClr val="lt1"/>
                </a:solidFill>
                <a:latin typeface="Arial"/>
                <a:ea typeface="Arial"/>
                <a:cs typeface="Arial"/>
                <a:sym typeface="Arial"/>
              </a:rPr>
              <a:t>an ganado concursos de composición, </a:t>
            </a:r>
            <a:r>
              <a:rPr lang="es-ES" b="1" i="0" u="none" strike="noStrike" cap="none">
                <a:solidFill>
                  <a:schemeClr val="lt1"/>
                </a:solidFill>
                <a:latin typeface="Arial"/>
                <a:ea typeface="Arial"/>
                <a:cs typeface="Arial"/>
                <a:sym typeface="Arial"/>
              </a:rPr>
              <a:t>incluyendo el Premio Municipal de la Alcaldía de Caracas. Alex escribió sobre su obra </a:t>
            </a:r>
            <a:r>
              <a:rPr lang="es-ES" b="1" i="1" u="none" strike="noStrike" cap="none">
                <a:solidFill>
                  <a:schemeClr val="lt1"/>
                </a:solidFill>
                <a:latin typeface="Arial"/>
                <a:ea typeface="Arial"/>
                <a:cs typeface="Arial"/>
                <a:sym typeface="Arial"/>
              </a:rPr>
              <a:t>Capaz</a:t>
            </a:r>
            <a:r>
              <a:rPr lang="es-ES" b="1" i="0" u="none" strike="noStrike" cap="none">
                <a:solidFill>
                  <a:schemeClr val="lt1"/>
                </a:solidFill>
                <a:latin typeface="Arial"/>
                <a:ea typeface="Arial"/>
                <a:cs typeface="Arial"/>
                <a:sym typeface="Arial"/>
              </a:rPr>
              <a:t>:</a:t>
            </a:r>
            <a:endParaRPr/>
          </a:p>
        </p:txBody>
      </p:sp>
      <p:sp>
        <p:nvSpPr>
          <p:cNvPr id="110" name="Google Shape;110;p3"/>
          <p:cNvSpPr txBox="1"/>
          <p:nvPr/>
        </p:nvSpPr>
        <p:spPr>
          <a:xfrm>
            <a:off x="9372609" y="4860421"/>
            <a:ext cx="2872400" cy="3970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40BAD2"/>
              </a:buClr>
              <a:buSzPts val="2200"/>
              <a:buFont typeface="Noto Sans Symbols"/>
              <a:buNone/>
            </a:pPr>
            <a:r>
              <a:rPr lang="es-ES" sz="2200" b="1" i="1" u="none" strike="noStrike" cap="none">
                <a:solidFill>
                  <a:srgbClr val="2791A6"/>
                </a:solidFill>
                <a:latin typeface="Corbel"/>
                <a:ea typeface="Corbel"/>
                <a:cs typeface="Corbel"/>
                <a:sym typeface="Corbel"/>
              </a:rPr>
              <a:t>Capaz </a:t>
            </a:r>
            <a:r>
              <a:rPr lang="es-ES" sz="2200" b="1" i="0" u="none" strike="noStrike" cap="none">
                <a:solidFill>
                  <a:srgbClr val="2791A6"/>
                </a:solidFill>
                <a:latin typeface="Corbel"/>
                <a:ea typeface="Corbel"/>
                <a:cs typeface="Corbel"/>
                <a:sym typeface="Corbel"/>
              </a:rPr>
              <a:t>(4:48)</a:t>
            </a:r>
            <a:endParaRPr/>
          </a:p>
        </p:txBody>
      </p:sp>
      <p:pic>
        <p:nvPicPr>
          <p:cNvPr id="111" name="Google Shape;111;p3" descr="A person holding a guitar&#10;&#10;Description automatically generated"/>
          <p:cNvPicPr preferRelativeResize="0"/>
          <p:nvPr/>
        </p:nvPicPr>
        <p:blipFill rotWithShape="1">
          <a:blip r:embed="rId5">
            <a:alphaModFix/>
          </a:blip>
          <a:srcRect l="1606" r="1609" b="1"/>
          <a:stretch/>
        </p:blipFill>
        <p:spPr>
          <a:xfrm>
            <a:off x="9424687" y="1942120"/>
            <a:ext cx="2712004" cy="2814590"/>
          </a:xfrm>
          <a:prstGeom prst="rect">
            <a:avLst/>
          </a:prstGeom>
          <a:noFill/>
          <a:ln>
            <a:noFill/>
          </a:ln>
        </p:spPr>
      </p:pic>
      <p:sp>
        <p:nvSpPr>
          <p:cNvPr id="112" name="Google Shape;112;p3"/>
          <p:cNvSpPr txBox="1"/>
          <p:nvPr/>
        </p:nvSpPr>
        <p:spPr>
          <a:xfrm>
            <a:off x="543339" y="4954225"/>
            <a:ext cx="8150100" cy="7389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1400"/>
              <a:buFont typeface="Arial"/>
              <a:buNone/>
            </a:pPr>
            <a:r>
              <a:rPr lang="es-ES" sz="1400" b="1" i="0" u="none" strike="noStrike" cap="none">
                <a:solidFill>
                  <a:srgbClr val="FFFFFF"/>
                </a:solidFill>
                <a:latin typeface="Arial"/>
                <a:ea typeface="Arial"/>
                <a:cs typeface="Arial"/>
                <a:sym typeface="Arial"/>
              </a:rPr>
              <a:t>Esta pieza es un género musical de vals venezolano, cuyo título se basa en un pueblo de los Andes. La obra adopta un estilo romántico en el que la armonía entrelazada con la melodía crea sutilezas  tímbricas que describen el paisaje.</a:t>
            </a:r>
            <a:endParaRPr/>
          </a:p>
        </p:txBody>
      </p:sp>
      <p:pic>
        <p:nvPicPr>
          <p:cNvPr id="2" name="Capaz">
            <a:hlinkClick r:id="" action="ppaction://media"/>
            <a:extLst>
              <a:ext uri="{FF2B5EF4-FFF2-40B4-BE49-F238E27FC236}">
                <a16:creationId xmlns:a16="http://schemas.microsoft.com/office/drawing/2014/main" id="{3A2D2E50-AECA-5E43-733D-69BDEB1DCE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04009" y="53236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3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4"/>
          <p:cNvSpPr txBox="1">
            <a:spLocks noGrp="1"/>
          </p:cNvSpPr>
          <p:nvPr>
            <p:ph type="subTitle" idx="1"/>
          </p:nvPr>
        </p:nvSpPr>
        <p:spPr>
          <a:xfrm>
            <a:off x="9144091" y="877468"/>
            <a:ext cx="3273196" cy="914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200"/>
              <a:buNone/>
            </a:pPr>
            <a:r>
              <a:rPr lang="es-ES" b="1">
                <a:solidFill>
                  <a:srgbClr val="2791A6"/>
                </a:solidFill>
              </a:rPr>
              <a:t>Alex Rodríguez: </a:t>
            </a:r>
            <a:endParaRPr/>
          </a:p>
          <a:p>
            <a:pPr marL="0" lvl="0" indent="0" algn="ctr" rtl="0">
              <a:lnSpc>
                <a:spcPct val="90000"/>
              </a:lnSpc>
              <a:spcBef>
                <a:spcPts val="1200"/>
              </a:spcBef>
              <a:spcAft>
                <a:spcPts val="0"/>
              </a:spcAft>
              <a:buSzPts val="2200"/>
              <a:buNone/>
            </a:pPr>
            <a:r>
              <a:rPr lang="es-ES" b="1">
                <a:solidFill>
                  <a:srgbClr val="2791A6"/>
                </a:solidFill>
              </a:rPr>
              <a:t>su música y vida</a:t>
            </a:r>
            <a:endParaRPr/>
          </a:p>
          <a:p>
            <a:pPr marL="0" lvl="0" indent="0" algn="l" rtl="0">
              <a:lnSpc>
                <a:spcPct val="90000"/>
              </a:lnSpc>
              <a:spcBef>
                <a:spcPts val="1200"/>
              </a:spcBef>
              <a:spcAft>
                <a:spcPts val="0"/>
              </a:spcAft>
              <a:buSzPts val="2200"/>
              <a:buNone/>
            </a:pPr>
            <a:endParaRPr/>
          </a:p>
        </p:txBody>
      </p:sp>
      <p:sp>
        <p:nvSpPr>
          <p:cNvPr id="119" name="Google Shape;119;p4"/>
          <p:cNvSpPr txBox="1"/>
          <p:nvPr/>
        </p:nvSpPr>
        <p:spPr>
          <a:xfrm>
            <a:off x="318048" y="1203935"/>
            <a:ext cx="8540700" cy="31707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800" b="0" i="0" u="none" strike="noStrike" cap="none" dirty="0">
                <a:solidFill>
                  <a:schemeClr val="dk1"/>
                </a:solidFill>
                <a:latin typeface="Corbel"/>
                <a:ea typeface="Corbel"/>
                <a:cs typeface="Corbel"/>
                <a:sym typeface="Corbel"/>
              </a:rPr>
              <a:t>	</a:t>
            </a:r>
            <a:r>
              <a:rPr lang="es-ES" b="0" i="0" u="none" strike="noStrike" cap="none" dirty="0">
                <a:solidFill>
                  <a:srgbClr val="FFFFFF"/>
                </a:solidFill>
                <a:latin typeface="Corbel"/>
                <a:ea typeface="Corbel"/>
                <a:cs typeface="Corbel"/>
                <a:sym typeface="Corbel"/>
              </a:rPr>
              <a:t> </a:t>
            </a:r>
            <a:r>
              <a:rPr lang="es-ES" b="1" i="0" u="none" strike="noStrike" cap="none" dirty="0">
                <a:solidFill>
                  <a:srgbClr val="FFFFFF"/>
                </a:solidFill>
                <a:latin typeface="Arial"/>
                <a:ea typeface="Arial"/>
                <a:cs typeface="Arial"/>
                <a:sym typeface="Arial"/>
              </a:rPr>
              <a:t>El eminente pedagogo e intérprete de la guitarra Leopoldo Igarza expresó sobre la música de guitarra de Alex: "Su comprensión de la composición y profundo conocimiento de la guitarra, lo que lo convierte en uno de nuestros mejores compositores para guitarra y orquesta". </a:t>
            </a:r>
            <a:endParaRPr dirty="0"/>
          </a:p>
          <a:p>
            <a:pPr marL="0" marR="0" lvl="0" indent="0" algn="just" rtl="0">
              <a:spcBef>
                <a:spcPts val="0"/>
              </a:spcBef>
              <a:spcAft>
                <a:spcPts val="0"/>
              </a:spcAft>
              <a:buNone/>
            </a:pPr>
            <a:endParaRPr b="1" i="0" u="none" strike="noStrike" cap="none" dirty="0">
              <a:solidFill>
                <a:srgbClr val="FFFFFF"/>
              </a:solidFill>
              <a:latin typeface="Arial"/>
              <a:ea typeface="Arial"/>
              <a:cs typeface="Arial"/>
              <a:sym typeface="Arial"/>
            </a:endParaRPr>
          </a:p>
          <a:p>
            <a:pPr marL="0" marR="0" lvl="0" indent="0" algn="just" rtl="0">
              <a:spcBef>
                <a:spcPts val="0"/>
              </a:spcBef>
              <a:spcAft>
                <a:spcPts val="0"/>
              </a:spcAft>
              <a:buNone/>
            </a:pPr>
            <a:r>
              <a:rPr lang="es-ES" b="1" i="0" u="none" strike="noStrike" cap="none" dirty="0">
                <a:solidFill>
                  <a:srgbClr val="FFFFFF"/>
                </a:solidFill>
                <a:latin typeface="Arial"/>
                <a:ea typeface="Arial"/>
                <a:cs typeface="Arial"/>
                <a:sym typeface="Arial"/>
              </a:rPr>
              <a:t>	</a:t>
            </a:r>
            <a:r>
              <a:rPr lang="es-ES" b="1" i="0" u="none" strike="noStrike" cap="none" dirty="0">
                <a:solidFill>
                  <a:schemeClr val="lt1"/>
                </a:solidFill>
                <a:latin typeface="Arial"/>
                <a:ea typeface="Arial"/>
                <a:cs typeface="Arial"/>
                <a:sym typeface="Arial"/>
              </a:rPr>
              <a:t>La crisis política en Venezuela obligó a Alex a emprender otra estadía en el extranjero y mudarse en 2013 a Pittsburg. Estados Unidos le dio la bienvenida a Alex con nuevas oportunidades para su música. Su obra para </a:t>
            </a:r>
            <a:r>
              <a:rPr lang="es-ES" b="1" i="1" u="none" strike="noStrike" cap="none" dirty="0">
                <a:solidFill>
                  <a:schemeClr val="lt1"/>
                </a:solidFill>
                <a:latin typeface="Arial"/>
                <a:ea typeface="Arial"/>
                <a:cs typeface="Arial"/>
                <a:sym typeface="Arial"/>
              </a:rPr>
              <a:t>Big Band </a:t>
            </a:r>
            <a:r>
              <a:rPr lang="es-ES" b="1" i="0" u="none" strike="noStrike" cap="none" dirty="0">
                <a:solidFill>
                  <a:schemeClr val="lt1"/>
                </a:solidFill>
                <a:latin typeface="Arial"/>
                <a:ea typeface="Arial"/>
                <a:cs typeface="Arial"/>
                <a:sym typeface="Arial"/>
              </a:rPr>
              <a:t>titulada </a:t>
            </a:r>
            <a:r>
              <a:rPr lang="es-ES" b="1" i="1" u="none" strike="noStrike" cap="none" dirty="0">
                <a:solidFill>
                  <a:schemeClr val="lt1"/>
                </a:solidFill>
                <a:latin typeface="Arial"/>
                <a:ea typeface="Arial"/>
                <a:cs typeface="Arial"/>
                <a:sym typeface="Arial"/>
              </a:rPr>
              <a:t>Allegheny </a:t>
            </a:r>
            <a:r>
              <a:rPr lang="es-ES" b="1" i="1" u="none" strike="noStrike" cap="none" dirty="0" err="1">
                <a:solidFill>
                  <a:schemeClr val="lt1"/>
                </a:solidFill>
                <a:latin typeface="Arial"/>
                <a:ea typeface="Arial"/>
                <a:cs typeface="Arial"/>
                <a:sym typeface="Arial"/>
              </a:rPr>
              <a:t>River</a:t>
            </a:r>
            <a:r>
              <a:rPr lang="es-ES" b="1" i="1" u="none" strike="noStrike" cap="none" dirty="0">
                <a:solidFill>
                  <a:schemeClr val="lt1"/>
                </a:solidFill>
                <a:latin typeface="Arial"/>
                <a:ea typeface="Arial"/>
                <a:cs typeface="Arial"/>
                <a:sym typeface="Arial"/>
              </a:rPr>
              <a:t> </a:t>
            </a:r>
            <a:r>
              <a:rPr lang="es-ES" b="1" i="0" u="none" strike="noStrike" cap="none" dirty="0">
                <a:solidFill>
                  <a:schemeClr val="lt1"/>
                </a:solidFill>
                <a:latin typeface="Arial"/>
                <a:ea typeface="Arial"/>
                <a:cs typeface="Arial"/>
                <a:sym typeface="Arial"/>
              </a:rPr>
              <a:t>(2013); su cuarteto de cuerda </a:t>
            </a:r>
            <a:r>
              <a:rPr lang="es-ES" b="1" i="1" u="none" strike="noStrike" cap="none" dirty="0" err="1">
                <a:solidFill>
                  <a:schemeClr val="lt1"/>
                </a:solidFill>
                <a:latin typeface="Arial"/>
                <a:ea typeface="Arial"/>
                <a:cs typeface="Arial"/>
                <a:sym typeface="Arial"/>
              </a:rPr>
              <a:t>Mirrors</a:t>
            </a:r>
            <a:r>
              <a:rPr lang="es-ES" b="1" i="0" u="none" strike="noStrike" cap="none" dirty="0">
                <a:solidFill>
                  <a:schemeClr val="lt1"/>
                </a:solidFill>
                <a:latin typeface="Arial"/>
                <a:ea typeface="Arial"/>
                <a:cs typeface="Arial"/>
                <a:sym typeface="Arial"/>
              </a:rPr>
              <a:t> (2015) interpretado por el </a:t>
            </a:r>
            <a:r>
              <a:rPr lang="es-ES" b="1" i="1" u="none" strike="noStrike" cap="none" dirty="0" err="1">
                <a:solidFill>
                  <a:schemeClr val="lt1"/>
                </a:solidFill>
                <a:latin typeface="Arial"/>
                <a:ea typeface="Arial"/>
                <a:cs typeface="Arial"/>
                <a:sym typeface="Arial"/>
              </a:rPr>
              <a:t>Sound</a:t>
            </a:r>
            <a:r>
              <a:rPr lang="es-ES" b="1" i="1" u="none" strike="noStrike" cap="none" dirty="0">
                <a:solidFill>
                  <a:schemeClr val="lt1"/>
                </a:solidFill>
                <a:latin typeface="Arial"/>
                <a:ea typeface="Arial"/>
                <a:cs typeface="Arial"/>
                <a:sym typeface="Arial"/>
              </a:rPr>
              <a:t> </a:t>
            </a:r>
            <a:r>
              <a:rPr lang="es-ES" b="1" i="1" u="none" strike="noStrike" cap="none" dirty="0" err="1">
                <a:solidFill>
                  <a:schemeClr val="lt1"/>
                </a:solidFill>
                <a:latin typeface="Arial"/>
                <a:ea typeface="Arial"/>
                <a:cs typeface="Arial"/>
                <a:sym typeface="Arial"/>
              </a:rPr>
              <a:t>Impact</a:t>
            </a:r>
            <a:r>
              <a:rPr lang="es-ES" b="1" i="1" u="none" strike="noStrike" cap="none" dirty="0">
                <a:solidFill>
                  <a:schemeClr val="lt1"/>
                </a:solidFill>
                <a:latin typeface="Arial"/>
                <a:ea typeface="Arial"/>
                <a:cs typeface="Arial"/>
                <a:sym typeface="Arial"/>
              </a:rPr>
              <a:t> </a:t>
            </a:r>
            <a:r>
              <a:rPr lang="es-ES" b="1" i="1" u="none" strike="noStrike" cap="none" dirty="0" err="1">
                <a:solidFill>
                  <a:schemeClr val="lt1"/>
                </a:solidFill>
                <a:latin typeface="Arial"/>
                <a:ea typeface="Arial"/>
                <a:cs typeface="Arial"/>
                <a:sym typeface="Arial"/>
              </a:rPr>
              <a:t>Quintet</a:t>
            </a:r>
            <a:r>
              <a:rPr lang="es-ES" b="1" i="1" u="none" strike="noStrike" cap="none" dirty="0">
                <a:solidFill>
                  <a:schemeClr val="lt1"/>
                </a:solidFill>
                <a:latin typeface="Arial"/>
                <a:ea typeface="Arial"/>
                <a:cs typeface="Arial"/>
                <a:sym typeface="Arial"/>
              </a:rPr>
              <a:t> </a:t>
            </a:r>
            <a:r>
              <a:rPr lang="es-ES" b="1" i="0" u="none" strike="noStrike" cap="none" dirty="0">
                <a:solidFill>
                  <a:schemeClr val="lt1"/>
                </a:solidFill>
                <a:latin typeface="Arial"/>
                <a:ea typeface="Arial"/>
                <a:cs typeface="Arial"/>
                <a:sym typeface="Arial"/>
              </a:rPr>
              <a:t>durante su gira por Costa Rica, y su obra para guitarra solista y orquesta de cámara </a:t>
            </a:r>
            <a:r>
              <a:rPr lang="es-ES" b="1" i="1" u="none" strike="noStrike" cap="none" dirty="0">
                <a:solidFill>
                  <a:schemeClr val="lt1"/>
                </a:solidFill>
                <a:latin typeface="Arial"/>
                <a:ea typeface="Arial"/>
                <a:cs typeface="Arial"/>
                <a:sym typeface="Arial"/>
              </a:rPr>
              <a:t>Continental Suite </a:t>
            </a:r>
            <a:r>
              <a:rPr lang="es-ES" b="1" i="0" u="none" strike="noStrike" cap="none" dirty="0">
                <a:solidFill>
                  <a:schemeClr val="lt1"/>
                </a:solidFill>
                <a:latin typeface="Arial"/>
                <a:ea typeface="Arial"/>
                <a:cs typeface="Arial"/>
                <a:sym typeface="Arial"/>
              </a:rPr>
              <a:t>(2018) fue estrenada en la ciudad de Nueva York por la </a:t>
            </a:r>
            <a:r>
              <a:rPr lang="es-ES" b="1" i="1" u="none" strike="noStrike" cap="none" dirty="0">
                <a:solidFill>
                  <a:schemeClr val="lt1"/>
                </a:solidFill>
                <a:latin typeface="Arial"/>
                <a:ea typeface="Arial"/>
                <a:cs typeface="Arial"/>
                <a:sym typeface="Arial"/>
              </a:rPr>
              <a:t>North/South </a:t>
            </a:r>
            <a:r>
              <a:rPr lang="es-ES" b="1" i="1" u="none" strike="noStrike" cap="none" dirty="0" err="1">
                <a:solidFill>
                  <a:schemeClr val="lt1"/>
                </a:solidFill>
                <a:latin typeface="Arial"/>
                <a:ea typeface="Arial"/>
                <a:cs typeface="Arial"/>
                <a:sym typeface="Arial"/>
              </a:rPr>
              <a:t>Chamber</a:t>
            </a:r>
            <a:r>
              <a:rPr lang="es-ES" b="1" i="1" u="none" strike="noStrike" cap="none" dirty="0">
                <a:solidFill>
                  <a:schemeClr val="lt1"/>
                </a:solidFill>
                <a:latin typeface="Arial"/>
                <a:ea typeface="Arial"/>
                <a:cs typeface="Arial"/>
                <a:sym typeface="Arial"/>
              </a:rPr>
              <a:t> </a:t>
            </a:r>
            <a:r>
              <a:rPr lang="es-ES" b="1" i="1" u="none" strike="noStrike" cap="none" dirty="0" err="1">
                <a:solidFill>
                  <a:schemeClr val="lt1"/>
                </a:solidFill>
                <a:latin typeface="Arial"/>
                <a:ea typeface="Arial"/>
                <a:cs typeface="Arial"/>
                <a:sym typeface="Arial"/>
              </a:rPr>
              <a:t>Orchestra</a:t>
            </a:r>
            <a:r>
              <a:rPr lang="es-ES" b="1" i="1" u="none" strike="noStrike" cap="none" dirty="0">
                <a:solidFill>
                  <a:schemeClr val="lt1"/>
                </a:solidFill>
                <a:latin typeface="Arial"/>
                <a:ea typeface="Arial"/>
                <a:cs typeface="Arial"/>
                <a:sym typeface="Arial"/>
              </a:rPr>
              <a:t> </a:t>
            </a:r>
            <a:r>
              <a:rPr lang="es-ES" b="1" i="0" u="none" strike="noStrike" cap="none" dirty="0">
                <a:solidFill>
                  <a:schemeClr val="lt1"/>
                </a:solidFill>
                <a:latin typeface="Arial"/>
                <a:ea typeface="Arial"/>
                <a:cs typeface="Arial"/>
                <a:sym typeface="Arial"/>
              </a:rPr>
              <a:t>dirigida por Max </a:t>
            </a:r>
            <a:r>
              <a:rPr lang="es-ES" b="1" i="0" u="none" strike="noStrike" cap="none" dirty="0" err="1">
                <a:solidFill>
                  <a:schemeClr val="lt1"/>
                </a:solidFill>
                <a:latin typeface="Arial"/>
                <a:ea typeface="Arial"/>
                <a:cs typeface="Arial"/>
                <a:sym typeface="Arial"/>
              </a:rPr>
              <a:t>Lifchitz</a:t>
            </a:r>
            <a:r>
              <a:rPr lang="es-ES" b="1" i="0" u="none" strike="noStrike" cap="none" dirty="0">
                <a:solidFill>
                  <a:schemeClr val="lt1"/>
                </a:solidFill>
                <a:latin typeface="Arial"/>
                <a:ea typeface="Arial"/>
                <a:cs typeface="Arial"/>
                <a:sym typeface="Arial"/>
              </a:rPr>
              <a:t>, y Hermann Hudde como solista. Recientemente, Alex lanzó su álbum de guitarra solista “Tan lejos y tan cerca” (2020) interpretando sus composiciones. Este álbum es un documento inmenso para quienes aprecian al compositor interpretando sus propias obras. Alex escribió sobre su obra </a:t>
            </a:r>
            <a:r>
              <a:rPr lang="es-ES" b="1" i="1" u="none" strike="noStrike" cap="none" dirty="0" err="1">
                <a:solidFill>
                  <a:schemeClr val="lt1"/>
                </a:solidFill>
                <a:latin typeface="Arial"/>
                <a:ea typeface="Arial"/>
                <a:cs typeface="Arial"/>
                <a:sym typeface="Arial"/>
              </a:rPr>
              <a:t>Karimao</a:t>
            </a:r>
            <a:r>
              <a:rPr lang="es-ES" b="1" i="0" u="none" strike="noStrike" cap="none" dirty="0">
                <a:solidFill>
                  <a:schemeClr val="lt1"/>
                </a:solidFill>
                <a:latin typeface="Arial"/>
                <a:ea typeface="Arial"/>
                <a:cs typeface="Arial"/>
                <a:sym typeface="Arial"/>
              </a:rPr>
              <a:t>:</a:t>
            </a:r>
            <a:endParaRPr b="1" i="0" u="none" strike="noStrike" cap="none" dirty="0">
              <a:solidFill>
                <a:schemeClr val="lt1"/>
              </a:solidFill>
              <a:latin typeface="Arial"/>
              <a:ea typeface="Arial"/>
              <a:cs typeface="Arial"/>
              <a:sym typeface="Arial"/>
            </a:endParaRPr>
          </a:p>
        </p:txBody>
      </p:sp>
      <p:sp>
        <p:nvSpPr>
          <p:cNvPr id="120" name="Google Shape;120;p4"/>
          <p:cNvSpPr txBox="1"/>
          <p:nvPr/>
        </p:nvSpPr>
        <p:spPr>
          <a:xfrm>
            <a:off x="9452123" y="4303833"/>
            <a:ext cx="2872400" cy="3970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40BAD2"/>
              </a:buClr>
              <a:buSzPts val="2200"/>
              <a:buFont typeface="Noto Sans Symbols"/>
              <a:buNone/>
            </a:pPr>
            <a:r>
              <a:rPr lang="es-ES" sz="2200" b="1" i="1" u="none" strike="noStrike" cap="none">
                <a:solidFill>
                  <a:srgbClr val="2791A6"/>
                </a:solidFill>
                <a:latin typeface="Corbel"/>
                <a:ea typeface="Corbel"/>
                <a:cs typeface="Corbel"/>
                <a:sym typeface="Corbel"/>
              </a:rPr>
              <a:t>Karimao </a:t>
            </a:r>
            <a:r>
              <a:rPr lang="es-ES" sz="2200" b="1" i="0" u="none" strike="noStrike" cap="none">
                <a:solidFill>
                  <a:srgbClr val="2791A6"/>
                </a:solidFill>
                <a:latin typeface="Corbel"/>
                <a:ea typeface="Corbel"/>
                <a:cs typeface="Corbel"/>
                <a:sym typeface="Corbel"/>
              </a:rPr>
              <a:t>(2:19)</a:t>
            </a:r>
            <a:endParaRPr/>
          </a:p>
        </p:txBody>
      </p:sp>
      <p:pic>
        <p:nvPicPr>
          <p:cNvPr id="121" name="Google Shape;121;p4"/>
          <p:cNvPicPr preferRelativeResize="0"/>
          <p:nvPr/>
        </p:nvPicPr>
        <p:blipFill rotWithShape="1">
          <a:blip r:embed="rId5">
            <a:alphaModFix/>
          </a:blip>
          <a:srcRect/>
          <a:stretch/>
        </p:blipFill>
        <p:spPr>
          <a:xfrm>
            <a:off x="9475977" y="2377624"/>
            <a:ext cx="2580855" cy="1843468"/>
          </a:xfrm>
          <a:prstGeom prst="rect">
            <a:avLst/>
          </a:prstGeom>
          <a:noFill/>
          <a:ln>
            <a:noFill/>
          </a:ln>
        </p:spPr>
      </p:pic>
      <p:sp>
        <p:nvSpPr>
          <p:cNvPr id="122" name="Google Shape;122;p4"/>
          <p:cNvSpPr txBox="1"/>
          <p:nvPr/>
        </p:nvSpPr>
        <p:spPr>
          <a:xfrm>
            <a:off x="609599" y="4538514"/>
            <a:ext cx="8027400" cy="9543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1400"/>
              <a:buFont typeface="Arial"/>
              <a:buNone/>
            </a:pPr>
            <a:r>
              <a:rPr lang="es-ES" sz="1400" b="1" i="0" u="none" strike="noStrike" cap="none">
                <a:solidFill>
                  <a:srgbClr val="FFFFFF"/>
                </a:solidFill>
                <a:latin typeface="Arial"/>
                <a:ea typeface="Arial"/>
                <a:cs typeface="Arial"/>
                <a:sym typeface="Arial"/>
              </a:rPr>
              <a:t>Esta pieza es un lugar mágico, rodeado de montañas, cercano a la ciudad de Caracas. Este vals venezolano es menos tradicional, tanto en su forma como en su estética armónica, haciéndose eco del pandiatonicismo del compositor venezolano Antonio Lauro, pero con mi propio enfoque armónico personal.</a:t>
            </a:r>
            <a:endParaRPr/>
          </a:p>
        </p:txBody>
      </p:sp>
      <p:pic>
        <p:nvPicPr>
          <p:cNvPr id="2" name="Karimao">
            <a:hlinkClick r:id="" action="ppaction://media"/>
            <a:extLst>
              <a:ext uri="{FF2B5EF4-FFF2-40B4-BE49-F238E27FC236}">
                <a16:creationId xmlns:a16="http://schemas.microsoft.com/office/drawing/2014/main" id="{104ACC9D-C1BF-30D5-9A58-7FF65D833F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83523" y="488321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5"/>
          <p:cNvSpPr txBox="1">
            <a:spLocks noGrp="1"/>
          </p:cNvSpPr>
          <p:nvPr>
            <p:ph type="subTitle" idx="1"/>
          </p:nvPr>
        </p:nvSpPr>
        <p:spPr>
          <a:xfrm>
            <a:off x="9144091" y="877468"/>
            <a:ext cx="3273196" cy="914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200"/>
              <a:buNone/>
            </a:pPr>
            <a:r>
              <a:rPr lang="es-ES" b="1">
                <a:solidFill>
                  <a:srgbClr val="2791A6"/>
                </a:solidFill>
              </a:rPr>
              <a:t>Alex Rodríguez: </a:t>
            </a:r>
            <a:endParaRPr/>
          </a:p>
          <a:p>
            <a:pPr marL="0" lvl="0" indent="0" algn="ctr" rtl="0">
              <a:lnSpc>
                <a:spcPct val="90000"/>
              </a:lnSpc>
              <a:spcBef>
                <a:spcPts val="1200"/>
              </a:spcBef>
              <a:spcAft>
                <a:spcPts val="0"/>
              </a:spcAft>
              <a:buSzPts val="2200"/>
              <a:buNone/>
            </a:pPr>
            <a:r>
              <a:rPr lang="es-ES" b="1">
                <a:solidFill>
                  <a:srgbClr val="2791A6"/>
                </a:solidFill>
              </a:rPr>
              <a:t>su música y vida</a:t>
            </a:r>
            <a:endParaRPr/>
          </a:p>
          <a:p>
            <a:pPr marL="0" lvl="0" indent="0" algn="l" rtl="0">
              <a:lnSpc>
                <a:spcPct val="90000"/>
              </a:lnSpc>
              <a:spcBef>
                <a:spcPts val="1200"/>
              </a:spcBef>
              <a:spcAft>
                <a:spcPts val="0"/>
              </a:spcAft>
              <a:buSzPts val="2200"/>
              <a:buNone/>
            </a:pPr>
            <a:endParaRPr/>
          </a:p>
        </p:txBody>
      </p:sp>
      <p:sp>
        <p:nvSpPr>
          <p:cNvPr id="129" name="Google Shape;129;p5"/>
          <p:cNvSpPr txBox="1"/>
          <p:nvPr/>
        </p:nvSpPr>
        <p:spPr>
          <a:xfrm>
            <a:off x="304800" y="872624"/>
            <a:ext cx="8540700" cy="12315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800" b="0" i="0" u="none" strike="noStrike" cap="none">
                <a:solidFill>
                  <a:schemeClr val="dk1"/>
                </a:solidFill>
                <a:latin typeface="Corbel"/>
                <a:ea typeface="Corbel"/>
                <a:cs typeface="Corbel"/>
                <a:sym typeface="Corbel"/>
              </a:rPr>
              <a:t>	</a:t>
            </a:r>
            <a:r>
              <a:rPr lang="es-ES" b="1" i="0" u="none" strike="noStrike" cap="none">
                <a:solidFill>
                  <a:schemeClr val="lt1"/>
                </a:solidFill>
                <a:latin typeface="Arial"/>
                <a:ea typeface="Arial"/>
                <a:cs typeface="Arial"/>
                <a:sym typeface="Arial"/>
              </a:rPr>
              <a:t>Alex es un compositor ecléctico que, con su voz musical única, saca lo mejor de cada estilo musical para crear sus obras de arte. Por su calidad, expresión y creatividad, la música de Alex ya es parte del arte y la historia de la música venezolana. Admiro mucho el fluir natural de sus piezas y la impronta de su personalidad musical, que va desde el jazz hasta la música clásica de vanguardia.</a:t>
            </a:r>
            <a:endParaRPr b="1" i="0" u="none" strike="noStrike" cap="none">
              <a:solidFill>
                <a:schemeClr val="lt1"/>
              </a:solidFill>
              <a:latin typeface="Arial"/>
              <a:ea typeface="Arial"/>
              <a:cs typeface="Arial"/>
              <a:sym typeface="Arial"/>
            </a:endParaRPr>
          </a:p>
        </p:txBody>
      </p:sp>
      <p:sp>
        <p:nvSpPr>
          <p:cNvPr id="130" name="Google Shape;130;p5"/>
          <p:cNvSpPr txBox="1"/>
          <p:nvPr/>
        </p:nvSpPr>
        <p:spPr>
          <a:xfrm>
            <a:off x="9293097" y="4939935"/>
            <a:ext cx="2872400" cy="855619"/>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40BAD2"/>
              </a:buClr>
              <a:buSzPts val="2200"/>
              <a:buFont typeface="Noto Sans Symbols"/>
              <a:buNone/>
            </a:pPr>
            <a:r>
              <a:rPr lang="es-ES" sz="2200" b="1" i="1" u="none" strike="noStrike" cap="none">
                <a:solidFill>
                  <a:srgbClr val="2791A6"/>
                </a:solidFill>
                <a:latin typeface="Corbel"/>
                <a:ea typeface="Corbel"/>
                <a:cs typeface="Corbel"/>
                <a:sym typeface="Corbel"/>
              </a:rPr>
              <a:t>Mercy </a:t>
            </a:r>
            <a:r>
              <a:rPr lang="es-ES" sz="2200" b="1" i="0" u="none" strike="noStrike" cap="none">
                <a:solidFill>
                  <a:srgbClr val="2791A6"/>
                </a:solidFill>
                <a:latin typeface="Corbel"/>
                <a:ea typeface="Corbel"/>
                <a:cs typeface="Corbel"/>
                <a:sym typeface="Corbel"/>
              </a:rPr>
              <a:t>(3:23)</a:t>
            </a:r>
            <a:endParaRPr sz="2200" b="1" i="0" u="none" strike="noStrike" cap="none">
              <a:solidFill>
                <a:srgbClr val="2791A6"/>
              </a:solidFill>
              <a:latin typeface="Corbel"/>
              <a:ea typeface="Corbel"/>
              <a:cs typeface="Corbel"/>
              <a:sym typeface="Corbel"/>
            </a:endParaRPr>
          </a:p>
          <a:p>
            <a:pPr marL="0" marR="0" lvl="0" indent="0" algn="ctr" rtl="0">
              <a:lnSpc>
                <a:spcPct val="90000"/>
              </a:lnSpc>
              <a:spcBef>
                <a:spcPts val="1200"/>
              </a:spcBef>
              <a:spcAft>
                <a:spcPts val="0"/>
              </a:spcAft>
              <a:buClr>
                <a:srgbClr val="40BAD2"/>
              </a:buClr>
              <a:buSzPts val="2200"/>
              <a:buFont typeface="Noto Sans Symbols"/>
              <a:buNone/>
            </a:pPr>
            <a:endParaRPr sz="2200" b="1" i="0" u="none" strike="noStrike" cap="none">
              <a:solidFill>
                <a:srgbClr val="2791A6"/>
              </a:solidFill>
              <a:latin typeface="Corbel"/>
              <a:ea typeface="Corbel"/>
              <a:cs typeface="Corbel"/>
              <a:sym typeface="Corbel"/>
            </a:endParaRPr>
          </a:p>
        </p:txBody>
      </p:sp>
      <p:pic>
        <p:nvPicPr>
          <p:cNvPr id="131" name="Google Shape;131;p5"/>
          <p:cNvPicPr preferRelativeResize="0"/>
          <p:nvPr/>
        </p:nvPicPr>
        <p:blipFill rotWithShape="1">
          <a:blip r:embed="rId5">
            <a:alphaModFix/>
          </a:blip>
          <a:srcRect/>
          <a:stretch/>
        </p:blipFill>
        <p:spPr>
          <a:xfrm>
            <a:off x="9717816" y="1785545"/>
            <a:ext cx="2022962" cy="3112797"/>
          </a:xfrm>
          <a:prstGeom prst="rect">
            <a:avLst/>
          </a:prstGeom>
          <a:noFill/>
          <a:ln>
            <a:noFill/>
          </a:ln>
        </p:spPr>
      </p:pic>
      <p:sp>
        <p:nvSpPr>
          <p:cNvPr id="132" name="Google Shape;132;p5"/>
          <p:cNvSpPr txBox="1"/>
          <p:nvPr/>
        </p:nvSpPr>
        <p:spPr>
          <a:xfrm>
            <a:off x="1444488" y="2226005"/>
            <a:ext cx="6758609"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400" b="1" i="0" u="none" strike="noStrike" cap="none">
                <a:solidFill>
                  <a:srgbClr val="FFFFFF"/>
                </a:solidFill>
                <a:latin typeface="Arial"/>
                <a:ea typeface="Arial"/>
                <a:cs typeface="Arial"/>
                <a:sym typeface="Arial"/>
              </a:rPr>
              <a:t>Este valse tiene una estética diferente a los del </a:t>
            </a:r>
            <a:r>
              <a:rPr lang="es-ES" sz="1400" b="1" i="1" u="none" strike="noStrike" cap="none">
                <a:solidFill>
                  <a:srgbClr val="FFFFFF"/>
                </a:solidFill>
                <a:latin typeface="Arial"/>
                <a:ea typeface="Arial"/>
                <a:cs typeface="Arial"/>
                <a:sym typeface="Arial"/>
              </a:rPr>
              <a:t>Tríptico</a:t>
            </a:r>
            <a:r>
              <a:rPr lang="es-ES" sz="1400" b="1" i="0" u="none" strike="noStrike" cap="none">
                <a:solidFill>
                  <a:srgbClr val="FFFFFF"/>
                </a:solidFill>
                <a:latin typeface="Arial"/>
                <a:ea typeface="Arial"/>
                <a:cs typeface="Arial"/>
                <a:sym typeface="Arial"/>
              </a:rPr>
              <a:t>. Aunque conserva un </a:t>
            </a:r>
            <a:r>
              <a:rPr lang="es-ES" sz="1400" b="1" i="1" u="none" strike="noStrike" cap="none">
                <a:solidFill>
                  <a:srgbClr val="FFFFFF"/>
                </a:solidFill>
                <a:latin typeface="Arial"/>
                <a:ea typeface="Arial"/>
                <a:cs typeface="Arial"/>
                <a:sym typeface="Arial"/>
              </a:rPr>
              <a:t>melos</a:t>
            </a:r>
            <a:r>
              <a:rPr lang="es-ES" sz="1400" b="1" i="0" u="none" strike="noStrike" cap="none">
                <a:solidFill>
                  <a:srgbClr val="FFFFFF"/>
                </a:solidFill>
                <a:latin typeface="Arial"/>
                <a:ea typeface="Arial"/>
                <a:cs typeface="Arial"/>
                <a:sym typeface="Arial"/>
              </a:rPr>
              <a:t> romántico, su armonía sugiere una tendencia más contemporánea creando una diversidad tímbrica interesante. </a:t>
            </a:r>
            <a:r>
              <a:rPr lang="es-ES" sz="1400" b="1" i="1" u="none" strike="noStrike" cap="none">
                <a:solidFill>
                  <a:srgbClr val="FFFFFF"/>
                </a:solidFill>
                <a:latin typeface="Arial"/>
                <a:ea typeface="Arial"/>
                <a:cs typeface="Arial"/>
                <a:sym typeface="Arial"/>
              </a:rPr>
              <a:t>Mercy</a:t>
            </a:r>
            <a:r>
              <a:rPr lang="es-ES" sz="1400" b="1" i="0" u="none" strike="noStrike" cap="none">
                <a:solidFill>
                  <a:srgbClr val="FFFFFF"/>
                </a:solidFill>
                <a:latin typeface="Arial"/>
                <a:ea typeface="Arial"/>
                <a:cs typeface="Arial"/>
                <a:sym typeface="Arial"/>
              </a:rPr>
              <a:t> tiene una forma diferente a la del valse tradicional, pero está arraigada en raíces musicales nacionales</a:t>
            </a:r>
            <a:endParaRPr sz="1400" b="1" i="0" u="none" strike="noStrike" cap="none">
              <a:solidFill>
                <a:schemeClr val="dk1"/>
              </a:solidFill>
              <a:latin typeface="Arial"/>
              <a:ea typeface="Arial"/>
              <a:cs typeface="Arial"/>
              <a:sym typeface="Arial"/>
            </a:endParaRPr>
          </a:p>
        </p:txBody>
      </p:sp>
      <p:pic>
        <p:nvPicPr>
          <p:cNvPr id="2" name="Mercy">
            <a:hlinkClick r:id="" action="ppaction://media"/>
            <a:extLst>
              <a:ext uri="{FF2B5EF4-FFF2-40B4-BE49-F238E27FC236}">
                <a16:creationId xmlns:a16="http://schemas.microsoft.com/office/drawing/2014/main" id="{C67B8E2B-AC2D-1AAF-E977-2FD0DB00AF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75889" y="536774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2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7"/>
        <p:cNvGrpSpPr/>
        <p:nvPr/>
      </p:nvGrpSpPr>
      <p:grpSpPr>
        <a:xfrm>
          <a:off x="0" y="0"/>
          <a:ext cx="0" cy="0"/>
          <a:chOff x="0" y="0"/>
          <a:chExt cx="0" cy="0"/>
        </a:xfrm>
      </p:grpSpPr>
      <p:sp>
        <p:nvSpPr>
          <p:cNvPr id="138" name="Google Shape;138;p6"/>
          <p:cNvSpPr/>
          <p:nvPr/>
        </p:nvSpPr>
        <p:spPr>
          <a:xfrm>
            <a:off x="0"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139" name="Google Shape;139;p6"/>
          <p:cNvSpPr/>
          <p:nvPr/>
        </p:nvSpPr>
        <p:spPr>
          <a:xfrm>
            <a:off x="0" y="4367639"/>
            <a:ext cx="11707367" cy="185218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6"/>
          <p:cNvSpPr txBox="1">
            <a:spLocks noGrp="1"/>
          </p:cNvSpPr>
          <p:nvPr>
            <p:ph type="subTitle" idx="1"/>
          </p:nvPr>
        </p:nvSpPr>
        <p:spPr>
          <a:xfrm>
            <a:off x="967494" y="4898165"/>
            <a:ext cx="10180696" cy="54259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4800"/>
              <a:buNone/>
            </a:pPr>
            <a:r>
              <a:rPr lang="es-ES" sz="4800" b="1">
                <a:solidFill>
                  <a:schemeClr val="lt1"/>
                </a:solidFill>
              </a:rPr>
              <a:t>Alex Rodríguez: su música y vida</a:t>
            </a:r>
            <a:endParaRPr/>
          </a:p>
        </p:txBody>
      </p:sp>
      <p:pic>
        <p:nvPicPr>
          <p:cNvPr id="141" name="Google Shape;141;p6" descr="A close up of a guitar&#10;&#10;Description automatically generated"/>
          <p:cNvPicPr preferRelativeResize="0"/>
          <p:nvPr/>
        </p:nvPicPr>
        <p:blipFill rotWithShape="1">
          <a:blip r:embed="rId3">
            <a:alphaModFix/>
          </a:blip>
          <a:srcRect r="3598"/>
          <a:stretch/>
        </p:blipFill>
        <p:spPr>
          <a:xfrm>
            <a:off x="1069848" y="470170"/>
            <a:ext cx="3429000" cy="3557016"/>
          </a:xfrm>
          <a:prstGeom prst="rect">
            <a:avLst/>
          </a:prstGeom>
          <a:noFill/>
          <a:ln>
            <a:noFill/>
          </a:ln>
        </p:spPr>
      </p:pic>
      <p:pic>
        <p:nvPicPr>
          <p:cNvPr id="142" name="Google Shape;142;p6" descr="A person holding a guitar&#10;&#10;Description automatically generated"/>
          <p:cNvPicPr preferRelativeResize="0"/>
          <p:nvPr/>
        </p:nvPicPr>
        <p:blipFill rotWithShape="1">
          <a:blip r:embed="rId4">
            <a:alphaModFix/>
          </a:blip>
          <a:srcRect l="16277" r="23672" b="2"/>
          <a:stretch/>
        </p:blipFill>
        <p:spPr>
          <a:xfrm>
            <a:off x="8275984" y="470172"/>
            <a:ext cx="3427118" cy="3556755"/>
          </a:xfrm>
          <a:prstGeom prst="rect">
            <a:avLst/>
          </a:prstGeom>
          <a:noFill/>
          <a:ln>
            <a:noFill/>
          </a:ln>
        </p:spPr>
      </p:pic>
      <p:pic>
        <p:nvPicPr>
          <p:cNvPr id="143" name="Google Shape;143;p6"/>
          <p:cNvPicPr preferRelativeResize="0"/>
          <p:nvPr/>
        </p:nvPicPr>
        <p:blipFill rotWithShape="1">
          <a:blip r:embed="rId5">
            <a:alphaModFix/>
          </a:blip>
          <a:srcRect/>
          <a:stretch/>
        </p:blipFill>
        <p:spPr>
          <a:xfrm>
            <a:off x="5306449" y="483427"/>
            <a:ext cx="2480637" cy="3539935"/>
          </a:xfrm>
          <a:prstGeom prst="rect">
            <a:avLst/>
          </a:prstGeom>
          <a:noFill/>
          <a:ln>
            <a:noFill/>
          </a:ln>
        </p:spPr>
      </p:pic>
    </p:spTree>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994</Words>
  <Application>Microsoft Office PowerPoint</Application>
  <PresentationFormat>Widescreen</PresentationFormat>
  <Paragraphs>31</Paragraphs>
  <Slides>6</Slides>
  <Notes>6</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Noto Sans Symbols</vt:lpstr>
      <vt:lpstr>Corbel</vt:lpstr>
      <vt:lpstr>Arial</vt:lpstr>
      <vt:lpstr>Frame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Hermann</dc:creator>
  <cp:lastModifiedBy>Hermann Hudde</cp:lastModifiedBy>
  <cp:revision>1</cp:revision>
  <dcterms:created xsi:type="dcterms:W3CDTF">2020-12-16T20:58:45Z</dcterms:created>
  <dcterms:modified xsi:type="dcterms:W3CDTF">2023-07-25T19:25:18Z</dcterms:modified>
</cp:coreProperties>
</file>