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8" r:id="rId8"/>
    <p:sldId id="261" r:id="rId9"/>
    <p:sldId id="262" r:id="rId10"/>
    <p:sldId id="265" r:id="rId11"/>
    <p:sldId id="263" r:id="rId12"/>
    <p:sldId id="267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6" d="100"/>
          <a:sy n="136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1860" y="289393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Cueva</a:t>
            </a:r>
            <a:r>
              <a:rPr lang="en-US" sz="3200" dirty="0" smtClean="0"/>
              <a:t> de </a:t>
            </a:r>
            <a:r>
              <a:rPr lang="en-US" sz="3200" dirty="0" err="1" smtClean="0"/>
              <a:t>las</a:t>
            </a:r>
            <a:r>
              <a:rPr lang="en-US" sz="3200" dirty="0" smtClean="0"/>
              <a:t> Manos, Santa Cruz Argentina – 13,000 y/o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Cueva-de-las-mano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4" y="1650181"/>
            <a:ext cx="7351849" cy="4905061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914848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Cueva</a:t>
            </a:r>
            <a:r>
              <a:rPr lang="en-US" sz="3200" dirty="0" smtClean="0"/>
              <a:t> </a:t>
            </a:r>
            <a:r>
              <a:rPr lang="en-US" sz="3200" dirty="0" err="1" smtClean="0"/>
              <a:t>Pintada</a:t>
            </a:r>
            <a:r>
              <a:rPr lang="en-US" sz="3200" dirty="0" smtClean="0"/>
              <a:t>, Baja California – Age?</a:t>
            </a:r>
            <a:endParaRPr lang="en-US" sz="3200" dirty="0"/>
          </a:p>
        </p:txBody>
      </p:sp>
      <p:pic>
        <p:nvPicPr>
          <p:cNvPr id="4" name="Content Placeholder 3" descr="Cueva-Pintada-Great-Mural-Baja-California-Mexico-Arroyo-de-San-Pablo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7" b="5877"/>
          <a:stretch>
            <a:fillRect/>
          </a:stretch>
        </p:blipFill>
        <p:spPr>
          <a:xfrm>
            <a:off x="457200" y="155923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728104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San Gregorio 1, Baja California </a:t>
            </a:r>
            <a:endParaRPr lang="en-US" sz="3200" dirty="0"/>
          </a:p>
        </p:txBody>
      </p:sp>
      <p:pic>
        <p:nvPicPr>
          <p:cNvPr id="4" name="Content Placeholder 3" descr="Screen Shot 2015-11-03 at 2.36.1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6" b="9306"/>
          <a:stretch>
            <a:fillRect/>
          </a:stretch>
        </p:blipFill>
        <p:spPr>
          <a:xfrm>
            <a:off x="457200" y="141763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81412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Chauvet</a:t>
            </a:r>
            <a:r>
              <a:rPr lang="en-US" sz="3200" dirty="0" smtClean="0"/>
              <a:t> Cave, France – 32,000 y/o</a:t>
            </a:r>
            <a:endParaRPr lang="en-US" sz="3200" dirty="0"/>
          </a:p>
        </p:txBody>
      </p:sp>
      <p:pic>
        <p:nvPicPr>
          <p:cNvPr id="4" name="Content Placeholder 3" descr="Chauvet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0" b="128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2460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Banguedae</a:t>
            </a:r>
            <a:r>
              <a:rPr lang="en-US" sz="3200" dirty="0" smtClean="0"/>
              <a:t>, Ulsan Korea – 7000 y/o</a:t>
            </a:r>
            <a:endParaRPr lang="en-US" sz="3200" dirty="0"/>
          </a:p>
        </p:txBody>
      </p:sp>
      <p:pic>
        <p:nvPicPr>
          <p:cNvPr id="4" name="Content Placeholder 3" descr="Ulsan-Bangudae-petrogyphs-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6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6609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see?</a:t>
            </a:r>
            <a:endParaRPr lang="en-US" dirty="0"/>
          </a:p>
        </p:txBody>
      </p:sp>
      <p:pic>
        <p:nvPicPr>
          <p:cNvPr id="4" name="Content Placeholder 3" descr="2358498790_99bc704f63_o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7" b="8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41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this mean?</a:t>
            </a:r>
            <a:endParaRPr lang="en-US" dirty="0"/>
          </a:p>
        </p:txBody>
      </p:sp>
      <p:pic>
        <p:nvPicPr>
          <p:cNvPr id="4" name="Content Placeholder 3" descr="The-cave-of-swimmer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7" b="89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11762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do you see?</a:t>
            </a:r>
            <a:endParaRPr lang="en-US" sz="3200" dirty="0"/>
          </a:p>
        </p:txBody>
      </p:sp>
      <p:pic>
        <p:nvPicPr>
          <p:cNvPr id="6" name="Content Placeholder 5" descr="informationtech-picograph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3" b="87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9404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ancient-petroglyphs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5" b="8835"/>
          <a:stretch>
            <a:fillRect/>
          </a:stretch>
        </p:blipFill>
        <p:spPr>
          <a:xfrm>
            <a:off x="457200" y="1158193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54879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Motion?</a:t>
            </a:r>
            <a:endParaRPr lang="en-US" dirty="0"/>
          </a:p>
        </p:txBody>
      </p:sp>
      <p:pic>
        <p:nvPicPr>
          <p:cNvPr id="4" name="Content Placeholder 3" descr="im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3" b="87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99737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pic>
        <p:nvPicPr>
          <p:cNvPr id="4" name="Content Placeholder 3" descr="26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3" b="86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591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2" y="30239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Chumash Rock Art, Santa Barbara County, California  - 2000 y/o</a:t>
            </a:r>
            <a:endParaRPr lang="en-US" sz="3200" dirty="0"/>
          </a:p>
        </p:txBody>
      </p:sp>
      <p:pic>
        <p:nvPicPr>
          <p:cNvPr id="4" name="Content Placeholder 3" descr="66625-050-A7CE92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8611"/>
          <a:stretch>
            <a:fillRect/>
          </a:stretch>
        </p:blipFill>
        <p:spPr>
          <a:xfrm>
            <a:off x="457200" y="16548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189054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Western Arnhem, Australia – 20,000 y/o</a:t>
            </a:r>
            <a:endParaRPr lang="en-US" sz="3200" dirty="0"/>
          </a:p>
        </p:txBody>
      </p:sp>
      <p:pic>
        <p:nvPicPr>
          <p:cNvPr id="4" name="Content Placeholder 3" descr="Aboriginal-cave-painting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8" b="7898"/>
          <a:stretch>
            <a:fillRect/>
          </a:stretch>
        </p:blipFill>
        <p:spPr>
          <a:xfrm>
            <a:off x="457200" y="114960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173616779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702</TotalTime>
  <Words>87</Words>
  <Application>Microsoft Macintosh PowerPoint</Application>
  <PresentationFormat>On-screen Show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 Black </vt:lpstr>
      <vt:lpstr>Cueva de las Manos, Santa Cruz Argentina – 13,000 y/o</vt:lpstr>
      <vt:lpstr>What do you see?</vt:lpstr>
      <vt:lpstr>What can this mean?</vt:lpstr>
      <vt:lpstr>What do you see?</vt:lpstr>
      <vt:lpstr>PowerPoint Presentation</vt:lpstr>
      <vt:lpstr>Motion?</vt:lpstr>
      <vt:lpstr>Why?</vt:lpstr>
      <vt:lpstr>Chumash Rock Art, Santa Barbara County, California  - 2000 y/o</vt:lpstr>
      <vt:lpstr>Western Arnhem, Australia – 20,000 y/o</vt:lpstr>
      <vt:lpstr>Cueva Pintada, Baja California – Age?</vt:lpstr>
      <vt:lpstr>San Gregorio 1, Baja California </vt:lpstr>
      <vt:lpstr>Chauvet Cave, France – 32,000 y/o</vt:lpstr>
      <vt:lpstr>Banguedae, Ulsan Korea – 7000 y/o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Ahram Park </dc:title>
  <dc:creator>Ahram</dc:creator>
  <cp:lastModifiedBy>GluckTV Gluck</cp:lastModifiedBy>
  <cp:revision>10</cp:revision>
  <dcterms:created xsi:type="dcterms:W3CDTF">2015-11-03T19:14:52Z</dcterms:created>
  <dcterms:modified xsi:type="dcterms:W3CDTF">2015-11-04T18:14:34Z</dcterms:modified>
</cp:coreProperties>
</file>